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C599F-498B-4992-A829-8825188A8862}" type="datetimeFigureOut">
              <a:rPr lang="en-GB" smtClean="0"/>
              <a:t>23/07/2018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90126-6184-4D79-BD7C-95EC8B9028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1962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C599F-498B-4992-A829-8825188A8862}" type="datetimeFigureOut">
              <a:rPr lang="en-GB" smtClean="0"/>
              <a:t>23/07/2018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90126-6184-4D79-BD7C-95EC8B9028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261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C599F-498B-4992-A829-8825188A8862}" type="datetimeFigureOut">
              <a:rPr lang="en-GB" smtClean="0"/>
              <a:t>23/07/2018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90126-6184-4D79-BD7C-95EC8B9028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3549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C599F-498B-4992-A829-8825188A8862}" type="datetimeFigureOut">
              <a:rPr lang="en-GB" smtClean="0"/>
              <a:t>23/07/2018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90126-6184-4D79-BD7C-95EC8B9028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449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C599F-498B-4992-A829-8825188A8862}" type="datetimeFigureOut">
              <a:rPr lang="en-GB" smtClean="0"/>
              <a:t>23/07/2018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90126-6184-4D79-BD7C-95EC8B9028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2757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C599F-498B-4992-A829-8825188A8862}" type="datetimeFigureOut">
              <a:rPr lang="en-GB" smtClean="0"/>
              <a:t>23/07/2018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90126-6184-4D79-BD7C-95EC8B9028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6312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C599F-498B-4992-A829-8825188A8862}" type="datetimeFigureOut">
              <a:rPr lang="en-GB" smtClean="0"/>
              <a:t>23/07/2018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90126-6184-4D79-BD7C-95EC8B9028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4660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C599F-498B-4992-A829-8825188A8862}" type="datetimeFigureOut">
              <a:rPr lang="en-GB" smtClean="0"/>
              <a:t>23/07/2018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90126-6184-4D79-BD7C-95EC8B9028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9725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C599F-498B-4992-A829-8825188A8862}" type="datetimeFigureOut">
              <a:rPr lang="en-GB" smtClean="0"/>
              <a:t>23/07/2018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90126-6184-4D79-BD7C-95EC8B9028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9796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C599F-498B-4992-A829-8825188A8862}" type="datetimeFigureOut">
              <a:rPr lang="en-GB" smtClean="0"/>
              <a:t>23/07/2018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90126-6184-4D79-BD7C-95EC8B9028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3540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C599F-498B-4992-A829-8825188A8862}" type="datetimeFigureOut">
              <a:rPr lang="en-GB" smtClean="0"/>
              <a:t>23/07/2018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90126-6184-4D79-BD7C-95EC8B9028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5852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C599F-498B-4992-A829-8825188A8862}" type="datetimeFigureOut">
              <a:rPr lang="en-GB" smtClean="0"/>
              <a:t>23/07/2018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690126-6184-4D79-BD7C-95EC8B9028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0381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twitter logo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/>
        </p:blipFill>
        <p:spPr bwMode="auto">
          <a:xfrm>
            <a:off x="1" y="1"/>
            <a:ext cx="1196752" cy="1196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8613" y="0"/>
            <a:ext cx="1195387" cy="1195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Twitter – the basics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Twitter.com or app on smart phone / tablet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Select a picture and write a bio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@theCSP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Following – people </a:t>
            </a:r>
            <a:r>
              <a:rPr lang="en-GB" u="sng" dirty="0" smtClean="0"/>
              <a:t>you find </a:t>
            </a:r>
            <a:r>
              <a:rPr lang="en-GB" dirty="0" smtClean="0"/>
              <a:t>interesting!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Followers – people </a:t>
            </a:r>
            <a:r>
              <a:rPr lang="en-GB" u="sng" dirty="0" smtClean="0"/>
              <a:t>find you </a:t>
            </a:r>
            <a:r>
              <a:rPr lang="en-GB" dirty="0" smtClean="0"/>
              <a:t>interesting!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Writing a tweet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Reply, Retweet, Quote retweet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#localinfluence #CSPARC2018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Search feature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6432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06a8cca4-0d7d-49d7-9fb7-f0229e219de7@EURPRD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8460" y="1577887"/>
            <a:ext cx="2100383" cy="3744416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79512" y="3216777"/>
            <a:ext cx="2232248" cy="369332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Following 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5613077" y="3239427"/>
            <a:ext cx="2232248" cy="369332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Followers 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5724128" y="1588150"/>
            <a:ext cx="2232248" cy="369332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Write a tweet  </a:t>
            </a:r>
            <a:endParaRPr lang="en-GB" dirty="0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5049164" y="1772816"/>
            <a:ext cx="563913" cy="7200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4465359" y="3401443"/>
            <a:ext cx="108012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1691680" y="2069787"/>
            <a:ext cx="1116124" cy="2880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43000" y="1218818"/>
            <a:ext cx="2232248" cy="646331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Profile picture and bio</a:t>
            </a:r>
            <a:endParaRPr lang="en-GB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1916088" y="3516859"/>
            <a:ext cx="104107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43000" y="5895040"/>
            <a:ext cx="2232248" cy="369332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News feed </a:t>
            </a:r>
            <a:endParaRPr lang="en-GB" dirty="0"/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2039286" y="5322303"/>
            <a:ext cx="744947" cy="4320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957166" y="5895040"/>
            <a:ext cx="2232248" cy="369332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Search feature</a:t>
            </a:r>
            <a:endParaRPr lang="en-GB" dirty="0"/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3671122" y="5445224"/>
            <a:ext cx="0" cy="3610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289602" y="5436947"/>
            <a:ext cx="2232248" cy="369332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Notifications </a:t>
            </a:r>
            <a:endParaRPr lang="en-GB" dirty="0"/>
          </a:p>
        </p:txBody>
      </p:sp>
      <p:cxnSp>
        <p:nvCxnSpPr>
          <p:cNvPr id="26" name="Straight Arrow Connector 25"/>
          <p:cNvCxnSpPr/>
          <p:nvPr/>
        </p:nvCxnSpPr>
        <p:spPr>
          <a:xfrm flipH="1" flipV="1">
            <a:off x="4386624" y="5264695"/>
            <a:ext cx="693188" cy="36105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itle 2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Profile page</a:t>
            </a:r>
            <a:endParaRPr lang="en-GB" dirty="0"/>
          </a:p>
        </p:txBody>
      </p:sp>
      <p:pic>
        <p:nvPicPr>
          <p:cNvPr id="3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8613" y="0"/>
            <a:ext cx="1195387" cy="1195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98" y="23431"/>
            <a:ext cx="1195387" cy="1195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10238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Write a tweet / Retweet!</a:t>
            </a:r>
            <a:endParaRPr lang="en-GB" dirty="0"/>
          </a:p>
        </p:txBody>
      </p:sp>
      <p:pic>
        <p:nvPicPr>
          <p:cNvPr id="2050" name="Picture 2" descr="80a4a51b-45ce-4f4c-86bc-09da771d220e@EURPRD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578622"/>
            <a:ext cx="2186150" cy="388843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95387" cy="1195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8613" y="-1"/>
            <a:ext cx="1195387" cy="1195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16345" y="1763524"/>
            <a:ext cx="1958083" cy="369332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#hashtags</a:t>
            </a:r>
            <a:endParaRPr lang="en-GB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769443" y="2420888"/>
            <a:ext cx="165618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07503" y="4728390"/>
            <a:ext cx="1958083" cy="369332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Add pictures</a:t>
            </a:r>
            <a:endParaRPr lang="en-GB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1331640" y="4117722"/>
            <a:ext cx="842179" cy="46340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551990"/>
            <a:ext cx="2227736" cy="333443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4860032" y="5517232"/>
            <a:ext cx="979041" cy="369332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Reply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6050232" y="5504912"/>
            <a:ext cx="979041" cy="369332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Retweet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7181673" y="5517232"/>
            <a:ext cx="979041" cy="369332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Like</a:t>
            </a:r>
            <a:endParaRPr lang="en-GB" dirty="0"/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5359559" y="4956261"/>
            <a:ext cx="144016" cy="46340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 flipV="1">
            <a:off x="6116876" y="4966469"/>
            <a:ext cx="67684" cy="46340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 flipV="1">
            <a:off x="6660232" y="4966469"/>
            <a:ext cx="618274" cy="50058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24651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79</Words>
  <Application>Microsoft Office PowerPoint</Application>
  <PresentationFormat>On-screen Show (4:3)</PresentationFormat>
  <Paragraphs>24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Twitter – the basics</vt:lpstr>
      <vt:lpstr>Profile page</vt:lpstr>
      <vt:lpstr>Write a tweet / Retweet!</vt:lpstr>
    </vt:vector>
  </TitlesOfParts>
  <Company>Sussex Community Health NHS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Twitter – the basics</dc:title>
  <dc:creator>Lyne Katy (East Sussex Healthcare)</dc:creator>
  <cp:lastModifiedBy>Cheryl Gurgul</cp:lastModifiedBy>
  <cp:revision>8</cp:revision>
  <dcterms:created xsi:type="dcterms:W3CDTF">2018-02-28T19:38:20Z</dcterms:created>
  <dcterms:modified xsi:type="dcterms:W3CDTF">2018-07-23T14:19:26Z</dcterms:modified>
</cp:coreProperties>
</file>