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7"/>
  </p:notesMasterIdLst>
  <p:sldIdLst>
    <p:sldId id="256" r:id="rId2"/>
    <p:sldId id="264" r:id="rId3"/>
    <p:sldId id="263" r:id="rId4"/>
    <p:sldId id="257" r:id="rId5"/>
    <p:sldId id="258" r:id="rId6"/>
    <p:sldId id="265" r:id="rId7"/>
    <p:sldId id="259" r:id="rId8"/>
    <p:sldId id="266" r:id="rId9"/>
    <p:sldId id="267" r:id="rId10"/>
    <p:sldId id="268" r:id="rId11"/>
    <p:sldId id="269" r:id="rId12"/>
    <p:sldId id="260" r:id="rId13"/>
    <p:sldId id="261" r:id="rId14"/>
    <p:sldId id="262"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487" autoAdjust="0"/>
  </p:normalViewPr>
  <p:slideViewPr>
    <p:cSldViewPr snapToGrid="0">
      <p:cViewPr varScale="1">
        <p:scale>
          <a:sx n="44" d="100"/>
          <a:sy n="44" d="100"/>
        </p:scale>
        <p:origin x="8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B73FD5-EC8D-412E-8AA1-205E62DA175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6F21DD39-9D1E-4932-88ED-6E2BDDB47512}">
      <dgm:prSet phldrT="[Text]"/>
      <dgm:spPr/>
      <dgm:t>
        <a:bodyPr/>
        <a:lstStyle/>
        <a:p>
          <a:r>
            <a:rPr lang="en-GB" dirty="0"/>
            <a:t>Loading and Volume</a:t>
          </a:r>
        </a:p>
      </dgm:t>
    </dgm:pt>
    <dgm:pt modelId="{91D084E2-CD9B-4AFE-B54E-1A4065DF64E2}" type="parTrans" cxnId="{55B79C6A-7F8C-4873-88E2-BE2D346BEFC7}">
      <dgm:prSet/>
      <dgm:spPr/>
      <dgm:t>
        <a:bodyPr/>
        <a:lstStyle/>
        <a:p>
          <a:endParaRPr lang="en-GB"/>
        </a:p>
      </dgm:t>
    </dgm:pt>
    <dgm:pt modelId="{96629F68-0BC8-4AF0-A90C-DE40418A6A45}" type="sibTrans" cxnId="{55B79C6A-7F8C-4873-88E2-BE2D346BEFC7}">
      <dgm:prSet/>
      <dgm:spPr/>
      <dgm:t>
        <a:bodyPr/>
        <a:lstStyle/>
        <a:p>
          <a:endParaRPr lang="en-GB"/>
        </a:p>
      </dgm:t>
    </dgm:pt>
    <dgm:pt modelId="{BE9B563E-061B-4A53-9424-7F1A05913580}">
      <dgm:prSet phldrT="[Text]"/>
      <dgm:spPr/>
      <dgm:t>
        <a:bodyPr/>
        <a:lstStyle/>
        <a:p>
          <a:r>
            <a:rPr lang="en-GB" dirty="0"/>
            <a:t>Rest Intervals</a:t>
          </a:r>
        </a:p>
      </dgm:t>
    </dgm:pt>
    <dgm:pt modelId="{B5C4CF68-BDEF-40BC-9B09-BB08C782102B}" type="parTrans" cxnId="{9970D351-D888-4CB7-A54B-0844D6414FEB}">
      <dgm:prSet/>
      <dgm:spPr/>
      <dgm:t>
        <a:bodyPr/>
        <a:lstStyle/>
        <a:p>
          <a:endParaRPr lang="en-GB"/>
        </a:p>
      </dgm:t>
    </dgm:pt>
    <dgm:pt modelId="{BCB27C2B-7A81-4A9B-A36E-C1567E4DDF52}" type="sibTrans" cxnId="{9970D351-D888-4CB7-A54B-0844D6414FEB}">
      <dgm:prSet/>
      <dgm:spPr/>
      <dgm:t>
        <a:bodyPr/>
        <a:lstStyle/>
        <a:p>
          <a:endParaRPr lang="en-GB"/>
        </a:p>
      </dgm:t>
    </dgm:pt>
    <dgm:pt modelId="{C8288F4C-B681-476E-BB29-CFA959FB0AB7}">
      <dgm:prSet phldrT="[Text]"/>
      <dgm:spPr/>
      <dgm:t>
        <a:bodyPr/>
        <a:lstStyle/>
        <a:p>
          <a:r>
            <a:rPr lang="en-GB" dirty="0"/>
            <a:t>Frequency </a:t>
          </a:r>
        </a:p>
      </dgm:t>
    </dgm:pt>
    <dgm:pt modelId="{1B9A790A-2E2F-45BA-96EF-3A9D2117F314}" type="parTrans" cxnId="{5D749E37-2E45-4530-B0BE-90EDE7252D3E}">
      <dgm:prSet/>
      <dgm:spPr/>
      <dgm:t>
        <a:bodyPr/>
        <a:lstStyle/>
        <a:p>
          <a:endParaRPr lang="en-GB"/>
        </a:p>
      </dgm:t>
    </dgm:pt>
    <dgm:pt modelId="{9B8D8E59-FC48-459C-AF58-C54D8BC4A01C}" type="sibTrans" cxnId="{5D749E37-2E45-4530-B0BE-90EDE7252D3E}">
      <dgm:prSet/>
      <dgm:spPr/>
      <dgm:t>
        <a:bodyPr/>
        <a:lstStyle/>
        <a:p>
          <a:endParaRPr lang="en-GB"/>
        </a:p>
      </dgm:t>
    </dgm:pt>
    <dgm:pt modelId="{9FCCADBB-D9BA-4D49-8FBB-39936A37CA9A}">
      <dgm:prSet phldrT="[Text]"/>
      <dgm:spPr/>
      <dgm:t>
        <a:bodyPr/>
        <a:lstStyle/>
        <a:p>
          <a:r>
            <a:rPr lang="en-GB" dirty="0"/>
            <a:t>3-5 sets</a:t>
          </a:r>
        </a:p>
      </dgm:t>
    </dgm:pt>
    <dgm:pt modelId="{BE03ED6B-BE7F-4544-98B3-8CDA34DB7178}" type="parTrans" cxnId="{24FB0B41-F105-4229-91EE-56B77739CCC2}">
      <dgm:prSet/>
      <dgm:spPr/>
      <dgm:t>
        <a:bodyPr/>
        <a:lstStyle/>
        <a:p>
          <a:endParaRPr lang="en-GB"/>
        </a:p>
      </dgm:t>
    </dgm:pt>
    <dgm:pt modelId="{355FCBA9-1BC4-4E5E-9DE3-A1280CC9FC47}" type="sibTrans" cxnId="{24FB0B41-F105-4229-91EE-56B77739CCC2}">
      <dgm:prSet/>
      <dgm:spPr/>
      <dgm:t>
        <a:bodyPr/>
        <a:lstStyle/>
        <a:p>
          <a:endParaRPr lang="en-GB"/>
        </a:p>
      </dgm:t>
    </dgm:pt>
    <dgm:pt modelId="{B8A7C206-3427-4C0F-B67E-CF97DC04ADDD}">
      <dgm:prSet phldrT="[Text]"/>
      <dgm:spPr/>
      <dgm:t>
        <a:bodyPr/>
        <a:lstStyle/>
        <a:p>
          <a:r>
            <a:rPr lang="en-GB" dirty="0"/>
            <a:t>8-12 repetitions OR fatigue</a:t>
          </a:r>
        </a:p>
      </dgm:t>
    </dgm:pt>
    <dgm:pt modelId="{4704E0BE-115C-44AB-BCAC-28E849E2ED0F}" type="parTrans" cxnId="{5EF86B8B-A10F-4642-9A56-3246277A8372}">
      <dgm:prSet/>
      <dgm:spPr/>
      <dgm:t>
        <a:bodyPr/>
        <a:lstStyle/>
        <a:p>
          <a:endParaRPr lang="en-GB"/>
        </a:p>
      </dgm:t>
    </dgm:pt>
    <dgm:pt modelId="{2C178DF2-B23A-46E8-90E0-AACABAFC2D87}" type="sibTrans" cxnId="{5EF86B8B-A10F-4642-9A56-3246277A8372}">
      <dgm:prSet/>
      <dgm:spPr/>
      <dgm:t>
        <a:bodyPr/>
        <a:lstStyle/>
        <a:p>
          <a:endParaRPr lang="en-GB"/>
        </a:p>
      </dgm:t>
    </dgm:pt>
    <dgm:pt modelId="{88113AA1-E594-45C2-9ACB-363C92C8FA7E}">
      <dgm:prSet phldrT="[Text]"/>
      <dgm:spPr/>
      <dgm:t>
        <a:bodyPr/>
        <a:lstStyle/>
        <a:p>
          <a:r>
            <a:rPr lang="en-GB" dirty="0"/>
            <a:t>70-85% 1RM</a:t>
          </a:r>
        </a:p>
      </dgm:t>
    </dgm:pt>
    <dgm:pt modelId="{F2D58363-697F-42FE-A731-BA1EDA17E323}" type="parTrans" cxnId="{3D4CF978-ECCE-438E-8D72-85600F9938B6}">
      <dgm:prSet/>
      <dgm:spPr/>
      <dgm:t>
        <a:bodyPr/>
        <a:lstStyle/>
        <a:p>
          <a:endParaRPr lang="en-GB"/>
        </a:p>
      </dgm:t>
    </dgm:pt>
    <dgm:pt modelId="{D403BE35-7E03-42F7-AC2D-607915BAAAE0}" type="sibTrans" cxnId="{3D4CF978-ECCE-438E-8D72-85600F9938B6}">
      <dgm:prSet/>
      <dgm:spPr/>
      <dgm:t>
        <a:bodyPr/>
        <a:lstStyle/>
        <a:p>
          <a:endParaRPr lang="en-GB"/>
        </a:p>
      </dgm:t>
    </dgm:pt>
    <dgm:pt modelId="{9A0DE382-6985-42EE-A192-AAE401DC54EE}">
      <dgm:prSet phldrT="[Text]"/>
      <dgm:spPr/>
      <dgm:t>
        <a:bodyPr/>
        <a:lstStyle/>
        <a:p>
          <a:r>
            <a:rPr lang="en-GB" dirty="0"/>
            <a:t>60-120 seconds</a:t>
          </a:r>
        </a:p>
      </dgm:t>
    </dgm:pt>
    <dgm:pt modelId="{C42E91E8-3EE9-4078-917A-AE17947A8080}" type="parTrans" cxnId="{E3857BC0-C79C-436D-93B4-049ABC09D3A5}">
      <dgm:prSet/>
      <dgm:spPr/>
      <dgm:t>
        <a:bodyPr/>
        <a:lstStyle/>
        <a:p>
          <a:endParaRPr lang="en-GB"/>
        </a:p>
      </dgm:t>
    </dgm:pt>
    <dgm:pt modelId="{90E7916D-E2B6-4EA1-A247-1B734A11BDDC}" type="sibTrans" cxnId="{E3857BC0-C79C-436D-93B4-049ABC09D3A5}">
      <dgm:prSet/>
      <dgm:spPr/>
      <dgm:t>
        <a:bodyPr/>
        <a:lstStyle/>
        <a:p>
          <a:endParaRPr lang="en-GB"/>
        </a:p>
      </dgm:t>
    </dgm:pt>
    <dgm:pt modelId="{90496A94-1927-44AD-9BFB-F1FF71F1B8FC}">
      <dgm:prSet phldrT="[Text]"/>
      <dgm:spPr/>
      <dgm:t>
        <a:bodyPr/>
        <a:lstStyle/>
        <a:p>
          <a:r>
            <a:rPr lang="en-GB" dirty="0"/>
            <a:t>2-3 times a week </a:t>
          </a:r>
        </a:p>
      </dgm:t>
    </dgm:pt>
    <dgm:pt modelId="{E57DAFD6-4F1B-4DB7-8E66-EB78E57F906D}" type="parTrans" cxnId="{A1D602AC-FF0E-4D01-835C-6B0F51476A03}">
      <dgm:prSet/>
      <dgm:spPr/>
      <dgm:t>
        <a:bodyPr/>
        <a:lstStyle/>
        <a:p>
          <a:endParaRPr lang="en-GB"/>
        </a:p>
      </dgm:t>
    </dgm:pt>
    <dgm:pt modelId="{DEB879EB-17DC-4FBE-A303-A27298496D56}" type="sibTrans" cxnId="{A1D602AC-FF0E-4D01-835C-6B0F51476A03}">
      <dgm:prSet/>
      <dgm:spPr/>
      <dgm:t>
        <a:bodyPr/>
        <a:lstStyle/>
        <a:p>
          <a:endParaRPr lang="en-GB"/>
        </a:p>
      </dgm:t>
    </dgm:pt>
    <dgm:pt modelId="{05D262A0-3C9E-494B-8275-85AE24EAA9E1}" type="pres">
      <dgm:prSet presAssocID="{19B73FD5-EC8D-412E-8AA1-205E62DA175F}" presName="linear" presStyleCnt="0">
        <dgm:presLayoutVars>
          <dgm:dir/>
          <dgm:animLvl val="lvl"/>
          <dgm:resizeHandles val="exact"/>
        </dgm:presLayoutVars>
      </dgm:prSet>
      <dgm:spPr/>
    </dgm:pt>
    <dgm:pt modelId="{DBB333A8-A5B8-48C9-B018-4E9E76477F20}" type="pres">
      <dgm:prSet presAssocID="{6F21DD39-9D1E-4932-88ED-6E2BDDB47512}" presName="parentLin" presStyleCnt="0"/>
      <dgm:spPr/>
    </dgm:pt>
    <dgm:pt modelId="{075C4188-814E-41E5-B650-86C11CAA4C4A}" type="pres">
      <dgm:prSet presAssocID="{6F21DD39-9D1E-4932-88ED-6E2BDDB47512}" presName="parentLeftMargin" presStyleLbl="node1" presStyleIdx="0" presStyleCnt="3"/>
      <dgm:spPr/>
    </dgm:pt>
    <dgm:pt modelId="{22783D9C-7E8C-4227-AAA8-687236C3CDD4}" type="pres">
      <dgm:prSet presAssocID="{6F21DD39-9D1E-4932-88ED-6E2BDDB47512}" presName="parentText" presStyleLbl="node1" presStyleIdx="0" presStyleCnt="3">
        <dgm:presLayoutVars>
          <dgm:chMax val="0"/>
          <dgm:bulletEnabled val="1"/>
        </dgm:presLayoutVars>
      </dgm:prSet>
      <dgm:spPr/>
    </dgm:pt>
    <dgm:pt modelId="{C2BF862D-FFAC-4AD7-8E23-F1958BBEB652}" type="pres">
      <dgm:prSet presAssocID="{6F21DD39-9D1E-4932-88ED-6E2BDDB47512}" presName="negativeSpace" presStyleCnt="0"/>
      <dgm:spPr/>
    </dgm:pt>
    <dgm:pt modelId="{2DC3AA8F-AE1D-4A24-800C-5D509AC735AC}" type="pres">
      <dgm:prSet presAssocID="{6F21DD39-9D1E-4932-88ED-6E2BDDB47512}" presName="childText" presStyleLbl="conFgAcc1" presStyleIdx="0" presStyleCnt="3">
        <dgm:presLayoutVars>
          <dgm:bulletEnabled val="1"/>
        </dgm:presLayoutVars>
      </dgm:prSet>
      <dgm:spPr/>
    </dgm:pt>
    <dgm:pt modelId="{AC8D5FBD-69CB-4A92-97F6-4EDABF9DDA64}" type="pres">
      <dgm:prSet presAssocID="{96629F68-0BC8-4AF0-A90C-DE40418A6A45}" presName="spaceBetweenRectangles" presStyleCnt="0"/>
      <dgm:spPr/>
    </dgm:pt>
    <dgm:pt modelId="{BD6C3CDF-B6CB-4470-8E90-0867E9706611}" type="pres">
      <dgm:prSet presAssocID="{BE9B563E-061B-4A53-9424-7F1A05913580}" presName="parentLin" presStyleCnt="0"/>
      <dgm:spPr/>
    </dgm:pt>
    <dgm:pt modelId="{E9B49FD8-B874-47B6-A191-812552755E2B}" type="pres">
      <dgm:prSet presAssocID="{BE9B563E-061B-4A53-9424-7F1A05913580}" presName="parentLeftMargin" presStyleLbl="node1" presStyleIdx="0" presStyleCnt="3"/>
      <dgm:spPr/>
    </dgm:pt>
    <dgm:pt modelId="{6BA3B144-248C-4DD9-ABA6-4520355E1CAB}" type="pres">
      <dgm:prSet presAssocID="{BE9B563E-061B-4A53-9424-7F1A05913580}" presName="parentText" presStyleLbl="node1" presStyleIdx="1" presStyleCnt="3">
        <dgm:presLayoutVars>
          <dgm:chMax val="0"/>
          <dgm:bulletEnabled val="1"/>
        </dgm:presLayoutVars>
      </dgm:prSet>
      <dgm:spPr/>
    </dgm:pt>
    <dgm:pt modelId="{4C770709-E806-4C11-854E-51F21DEB66D2}" type="pres">
      <dgm:prSet presAssocID="{BE9B563E-061B-4A53-9424-7F1A05913580}" presName="negativeSpace" presStyleCnt="0"/>
      <dgm:spPr/>
    </dgm:pt>
    <dgm:pt modelId="{8BAD2690-5221-4AD1-804A-1573FCF4B413}" type="pres">
      <dgm:prSet presAssocID="{BE9B563E-061B-4A53-9424-7F1A05913580}" presName="childText" presStyleLbl="conFgAcc1" presStyleIdx="1" presStyleCnt="3">
        <dgm:presLayoutVars>
          <dgm:bulletEnabled val="1"/>
        </dgm:presLayoutVars>
      </dgm:prSet>
      <dgm:spPr/>
    </dgm:pt>
    <dgm:pt modelId="{2D38F752-78FE-4B8F-8AC4-89FBA9F30415}" type="pres">
      <dgm:prSet presAssocID="{BCB27C2B-7A81-4A9B-A36E-C1567E4DDF52}" presName="spaceBetweenRectangles" presStyleCnt="0"/>
      <dgm:spPr/>
    </dgm:pt>
    <dgm:pt modelId="{68C67619-790C-4BDA-81C1-D9A75962B7CB}" type="pres">
      <dgm:prSet presAssocID="{C8288F4C-B681-476E-BB29-CFA959FB0AB7}" presName="parentLin" presStyleCnt="0"/>
      <dgm:spPr/>
    </dgm:pt>
    <dgm:pt modelId="{F25C84BF-036C-4D21-9B21-49D6F33BD175}" type="pres">
      <dgm:prSet presAssocID="{C8288F4C-B681-476E-BB29-CFA959FB0AB7}" presName="parentLeftMargin" presStyleLbl="node1" presStyleIdx="1" presStyleCnt="3"/>
      <dgm:spPr/>
    </dgm:pt>
    <dgm:pt modelId="{FA61E95B-583A-4525-93A6-18AD93B4ACBF}" type="pres">
      <dgm:prSet presAssocID="{C8288F4C-B681-476E-BB29-CFA959FB0AB7}" presName="parentText" presStyleLbl="node1" presStyleIdx="2" presStyleCnt="3">
        <dgm:presLayoutVars>
          <dgm:chMax val="0"/>
          <dgm:bulletEnabled val="1"/>
        </dgm:presLayoutVars>
      </dgm:prSet>
      <dgm:spPr/>
    </dgm:pt>
    <dgm:pt modelId="{96DF5F4F-4BFF-4746-ADB8-38F020BBCE4B}" type="pres">
      <dgm:prSet presAssocID="{C8288F4C-B681-476E-BB29-CFA959FB0AB7}" presName="negativeSpace" presStyleCnt="0"/>
      <dgm:spPr/>
    </dgm:pt>
    <dgm:pt modelId="{A4D3F502-8BF1-4F3C-89AC-AA831EE8064A}" type="pres">
      <dgm:prSet presAssocID="{C8288F4C-B681-476E-BB29-CFA959FB0AB7}" presName="childText" presStyleLbl="conFgAcc1" presStyleIdx="2" presStyleCnt="3">
        <dgm:presLayoutVars>
          <dgm:bulletEnabled val="1"/>
        </dgm:presLayoutVars>
      </dgm:prSet>
      <dgm:spPr/>
    </dgm:pt>
  </dgm:ptLst>
  <dgm:cxnLst>
    <dgm:cxn modelId="{4FB4CC14-466A-4885-B151-750414C96590}" type="presOf" srcId="{C8288F4C-B681-476E-BB29-CFA959FB0AB7}" destId="{FA61E95B-583A-4525-93A6-18AD93B4ACBF}" srcOrd="1" destOrd="0" presId="urn:microsoft.com/office/officeart/2005/8/layout/list1"/>
    <dgm:cxn modelId="{07B2461E-7EAA-48AC-813C-CB2914E7422D}" type="presOf" srcId="{C8288F4C-B681-476E-BB29-CFA959FB0AB7}" destId="{F25C84BF-036C-4D21-9B21-49D6F33BD175}" srcOrd="0" destOrd="0" presId="urn:microsoft.com/office/officeart/2005/8/layout/list1"/>
    <dgm:cxn modelId="{7AEE8B2F-AF05-47DA-ACB2-39B76D70E118}" type="presOf" srcId="{B8A7C206-3427-4C0F-B67E-CF97DC04ADDD}" destId="{2DC3AA8F-AE1D-4A24-800C-5D509AC735AC}" srcOrd="0" destOrd="1" presId="urn:microsoft.com/office/officeart/2005/8/layout/list1"/>
    <dgm:cxn modelId="{5D749E37-2E45-4530-B0BE-90EDE7252D3E}" srcId="{19B73FD5-EC8D-412E-8AA1-205E62DA175F}" destId="{C8288F4C-B681-476E-BB29-CFA959FB0AB7}" srcOrd="2" destOrd="0" parTransId="{1B9A790A-2E2F-45BA-96EF-3A9D2117F314}" sibTransId="{9B8D8E59-FC48-459C-AF58-C54D8BC4A01C}"/>
    <dgm:cxn modelId="{124AF438-A2EC-4273-846C-50E5C130CEF7}" type="presOf" srcId="{BE9B563E-061B-4A53-9424-7F1A05913580}" destId="{E9B49FD8-B874-47B6-A191-812552755E2B}" srcOrd="0" destOrd="0" presId="urn:microsoft.com/office/officeart/2005/8/layout/list1"/>
    <dgm:cxn modelId="{C8A49F3A-90C9-447C-B5E6-3155AB719946}" type="presOf" srcId="{90496A94-1927-44AD-9BFB-F1FF71F1B8FC}" destId="{A4D3F502-8BF1-4F3C-89AC-AA831EE8064A}" srcOrd="0" destOrd="0" presId="urn:microsoft.com/office/officeart/2005/8/layout/list1"/>
    <dgm:cxn modelId="{FD98EE3F-11D6-4AB9-BB0F-6A2083C2D872}" type="presOf" srcId="{BE9B563E-061B-4A53-9424-7F1A05913580}" destId="{6BA3B144-248C-4DD9-ABA6-4520355E1CAB}" srcOrd="1" destOrd="0" presId="urn:microsoft.com/office/officeart/2005/8/layout/list1"/>
    <dgm:cxn modelId="{24FB0B41-F105-4229-91EE-56B77739CCC2}" srcId="{6F21DD39-9D1E-4932-88ED-6E2BDDB47512}" destId="{9FCCADBB-D9BA-4D49-8FBB-39936A37CA9A}" srcOrd="0" destOrd="0" parTransId="{BE03ED6B-BE7F-4544-98B3-8CDA34DB7178}" sibTransId="{355FCBA9-1BC4-4E5E-9DE3-A1280CC9FC47}"/>
    <dgm:cxn modelId="{60CA2845-25BA-4A53-9344-5A3084219E68}" type="presOf" srcId="{6F21DD39-9D1E-4932-88ED-6E2BDDB47512}" destId="{22783D9C-7E8C-4227-AAA8-687236C3CDD4}" srcOrd="1" destOrd="0" presId="urn:microsoft.com/office/officeart/2005/8/layout/list1"/>
    <dgm:cxn modelId="{5C149349-4E86-4C1E-8DA7-60B5D5D266D7}" type="presOf" srcId="{19B73FD5-EC8D-412E-8AA1-205E62DA175F}" destId="{05D262A0-3C9E-494B-8275-85AE24EAA9E1}" srcOrd="0" destOrd="0" presId="urn:microsoft.com/office/officeart/2005/8/layout/list1"/>
    <dgm:cxn modelId="{55B79C6A-7F8C-4873-88E2-BE2D346BEFC7}" srcId="{19B73FD5-EC8D-412E-8AA1-205E62DA175F}" destId="{6F21DD39-9D1E-4932-88ED-6E2BDDB47512}" srcOrd="0" destOrd="0" parTransId="{91D084E2-CD9B-4AFE-B54E-1A4065DF64E2}" sibTransId="{96629F68-0BC8-4AF0-A90C-DE40418A6A45}"/>
    <dgm:cxn modelId="{9970D351-D888-4CB7-A54B-0844D6414FEB}" srcId="{19B73FD5-EC8D-412E-8AA1-205E62DA175F}" destId="{BE9B563E-061B-4A53-9424-7F1A05913580}" srcOrd="1" destOrd="0" parTransId="{B5C4CF68-BDEF-40BC-9B09-BB08C782102B}" sibTransId="{BCB27C2B-7A81-4A9B-A36E-C1567E4DDF52}"/>
    <dgm:cxn modelId="{E3ADCF78-697B-4C5E-A7AB-BB554D0A5931}" type="presOf" srcId="{9FCCADBB-D9BA-4D49-8FBB-39936A37CA9A}" destId="{2DC3AA8F-AE1D-4A24-800C-5D509AC735AC}" srcOrd="0" destOrd="0" presId="urn:microsoft.com/office/officeart/2005/8/layout/list1"/>
    <dgm:cxn modelId="{3D4CF978-ECCE-438E-8D72-85600F9938B6}" srcId="{6F21DD39-9D1E-4932-88ED-6E2BDDB47512}" destId="{88113AA1-E594-45C2-9ACB-363C92C8FA7E}" srcOrd="2" destOrd="0" parTransId="{F2D58363-697F-42FE-A731-BA1EDA17E323}" sibTransId="{D403BE35-7E03-42F7-AC2D-607915BAAAE0}"/>
    <dgm:cxn modelId="{0000607B-184B-46A2-9C33-5F704141B381}" type="presOf" srcId="{6F21DD39-9D1E-4932-88ED-6E2BDDB47512}" destId="{075C4188-814E-41E5-B650-86C11CAA4C4A}" srcOrd="0" destOrd="0" presId="urn:microsoft.com/office/officeart/2005/8/layout/list1"/>
    <dgm:cxn modelId="{5EF86B8B-A10F-4642-9A56-3246277A8372}" srcId="{6F21DD39-9D1E-4932-88ED-6E2BDDB47512}" destId="{B8A7C206-3427-4C0F-B67E-CF97DC04ADDD}" srcOrd="1" destOrd="0" parTransId="{4704E0BE-115C-44AB-BCAC-28E849E2ED0F}" sibTransId="{2C178DF2-B23A-46E8-90E0-AACABAFC2D87}"/>
    <dgm:cxn modelId="{A1D602AC-FF0E-4D01-835C-6B0F51476A03}" srcId="{C8288F4C-B681-476E-BB29-CFA959FB0AB7}" destId="{90496A94-1927-44AD-9BFB-F1FF71F1B8FC}" srcOrd="0" destOrd="0" parTransId="{E57DAFD6-4F1B-4DB7-8E66-EB78E57F906D}" sibTransId="{DEB879EB-17DC-4FBE-A303-A27298496D56}"/>
    <dgm:cxn modelId="{E3857BC0-C79C-436D-93B4-049ABC09D3A5}" srcId="{BE9B563E-061B-4A53-9424-7F1A05913580}" destId="{9A0DE382-6985-42EE-A192-AAE401DC54EE}" srcOrd="0" destOrd="0" parTransId="{C42E91E8-3EE9-4078-917A-AE17947A8080}" sibTransId="{90E7916D-E2B6-4EA1-A247-1B734A11BDDC}"/>
    <dgm:cxn modelId="{715C16C4-1997-4778-8A23-0D536872F7AA}" type="presOf" srcId="{9A0DE382-6985-42EE-A192-AAE401DC54EE}" destId="{8BAD2690-5221-4AD1-804A-1573FCF4B413}" srcOrd="0" destOrd="0" presId="urn:microsoft.com/office/officeart/2005/8/layout/list1"/>
    <dgm:cxn modelId="{FDEEC3FA-621E-4BC7-8346-74D85818569F}" type="presOf" srcId="{88113AA1-E594-45C2-9ACB-363C92C8FA7E}" destId="{2DC3AA8F-AE1D-4A24-800C-5D509AC735AC}" srcOrd="0" destOrd="2" presId="urn:microsoft.com/office/officeart/2005/8/layout/list1"/>
    <dgm:cxn modelId="{906CFA7B-FE86-471F-B3F8-66135940158A}" type="presParOf" srcId="{05D262A0-3C9E-494B-8275-85AE24EAA9E1}" destId="{DBB333A8-A5B8-48C9-B018-4E9E76477F20}" srcOrd="0" destOrd="0" presId="urn:microsoft.com/office/officeart/2005/8/layout/list1"/>
    <dgm:cxn modelId="{986DE116-6D7D-42C4-AB02-3B202A4EAD16}" type="presParOf" srcId="{DBB333A8-A5B8-48C9-B018-4E9E76477F20}" destId="{075C4188-814E-41E5-B650-86C11CAA4C4A}" srcOrd="0" destOrd="0" presId="urn:microsoft.com/office/officeart/2005/8/layout/list1"/>
    <dgm:cxn modelId="{835C4966-5339-4183-893F-745A7C4CDA08}" type="presParOf" srcId="{DBB333A8-A5B8-48C9-B018-4E9E76477F20}" destId="{22783D9C-7E8C-4227-AAA8-687236C3CDD4}" srcOrd="1" destOrd="0" presId="urn:microsoft.com/office/officeart/2005/8/layout/list1"/>
    <dgm:cxn modelId="{50570F29-9E95-4272-9C65-6A501BE4D000}" type="presParOf" srcId="{05D262A0-3C9E-494B-8275-85AE24EAA9E1}" destId="{C2BF862D-FFAC-4AD7-8E23-F1958BBEB652}" srcOrd="1" destOrd="0" presId="urn:microsoft.com/office/officeart/2005/8/layout/list1"/>
    <dgm:cxn modelId="{29074E99-3E2D-42F3-9918-2308939FF738}" type="presParOf" srcId="{05D262A0-3C9E-494B-8275-85AE24EAA9E1}" destId="{2DC3AA8F-AE1D-4A24-800C-5D509AC735AC}" srcOrd="2" destOrd="0" presId="urn:microsoft.com/office/officeart/2005/8/layout/list1"/>
    <dgm:cxn modelId="{2D465049-6E7F-4D05-992E-75560843C672}" type="presParOf" srcId="{05D262A0-3C9E-494B-8275-85AE24EAA9E1}" destId="{AC8D5FBD-69CB-4A92-97F6-4EDABF9DDA64}" srcOrd="3" destOrd="0" presId="urn:microsoft.com/office/officeart/2005/8/layout/list1"/>
    <dgm:cxn modelId="{95872E37-F285-4F3B-9A2A-C7F172D85E06}" type="presParOf" srcId="{05D262A0-3C9E-494B-8275-85AE24EAA9E1}" destId="{BD6C3CDF-B6CB-4470-8E90-0867E9706611}" srcOrd="4" destOrd="0" presId="urn:microsoft.com/office/officeart/2005/8/layout/list1"/>
    <dgm:cxn modelId="{B1995506-1B1F-498A-B54E-19EC7913F359}" type="presParOf" srcId="{BD6C3CDF-B6CB-4470-8E90-0867E9706611}" destId="{E9B49FD8-B874-47B6-A191-812552755E2B}" srcOrd="0" destOrd="0" presId="urn:microsoft.com/office/officeart/2005/8/layout/list1"/>
    <dgm:cxn modelId="{0208345D-84A8-4469-AD6F-C00BF69417F7}" type="presParOf" srcId="{BD6C3CDF-B6CB-4470-8E90-0867E9706611}" destId="{6BA3B144-248C-4DD9-ABA6-4520355E1CAB}" srcOrd="1" destOrd="0" presId="urn:microsoft.com/office/officeart/2005/8/layout/list1"/>
    <dgm:cxn modelId="{E2ED4A7C-B386-4193-B12E-3B7C9D596063}" type="presParOf" srcId="{05D262A0-3C9E-494B-8275-85AE24EAA9E1}" destId="{4C770709-E806-4C11-854E-51F21DEB66D2}" srcOrd="5" destOrd="0" presId="urn:microsoft.com/office/officeart/2005/8/layout/list1"/>
    <dgm:cxn modelId="{887125EA-DE0B-496F-847B-3EE1EF5B72E3}" type="presParOf" srcId="{05D262A0-3C9E-494B-8275-85AE24EAA9E1}" destId="{8BAD2690-5221-4AD1-804A-1573FCF4B413}" srcOrd="6" destOrd="0" presId="urn:microsoft.com/office/officeart/2005/8/layout/list1"/>
    <dgm:cxn modelId="{9561B3DE-7F5A-4D94-80E8-ACC0005D01EA}" type="presParOf" srcId="{05D262A0-3C9E-494B-8275-85AE24EAA9E1}" destId="{2D38F752-78FE-4B8F-8AC4-89FBA9F30415}" srcOrd="7" destOrd="0" presId="urn:microsoft.com/office/officeart/2005/8/layout/list1"/>
    <dgm:cxn modelId="{10CD91A9-B292-4EAC-B92B-C51E55E56047}" type="presParOf" srcId="{05D262A0-3C9E-494B-8275-85AE24EAA9E1}" destId="{68C67619-790C-4BDA-81C1-D9A75962B7CB}" srcOrd="8" destOrd="0" presId="urn:microsoft.com/office/officeart/2005/8/layout/list1"/>
    <dgm:cxn modelId="{830070BB-9CB6-470C-8E88-FCA0F8749E81}" type="presParOf" srcId="{68C67619-790C-4BDA-81C1-D9A75962B7CB}" destId="{F25C84BF-036C-4D21-9B21-49D6F33BD175}" srcOrd="0" destOrd="0" presId="urn:microsoft.com/office/officeart/2005/8/layout/list1"/>
    <dgm:cxn modelId="{D0681D7E-A866-4F00-BB1B-13FB951E0276}" type="presParOf" srcId="{68C67619-790C-4BDA-81C1-D9A75962B7CB}" destId="{FA61E95B-583A-4525-93A6-18AD93B4ACBF}" srcOrd="1" destOrd="0" presId="urn:microsoft.com/office/officeart/2005/8/layout/list1"/>
    <dgm:cxn modelId="{EBCEBB2D-62F6-4560-85FD-FFBDF08A6110}" type="presParOf" srcId="{05D262A0-3C9E-494B-8275-85AE24EAA9E1}" destId="{96DF5F4F-4BFF-4746-ADB8-38F020BBCE4B}" srcOrd="9" destOrd="0" presId="urn:microsoft.com/office/officeart/2005/8/layout/list1"/>
    <dgm:cxn modelId="{BC34C096-02CA-44AC-A416-608E9DFD6188}" type="presParOf" srcId="{05D262A0-3C9E-494B-8275-85AE24EAA9E1}" destId="{A4D3F502-8BF1-4F3C-89AC-AA831EE8064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B73FD5-EC8D-412E-8AA1-205E62DA175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6F21DD39-9D1E-4932-88ED-6E2BDDB47512}">
      <dgm:prSet phldrT="[Text]"/>
      <dgm:spPr/>
      <dgm:t>
        <a:bodyPr/>
        <a:lstStyle/>
        <a:p>
          <a:r>
            <a:rPr lang="en-GB" dirty="0"/>
            <a:t>Loading and Volume</a:t>
          </a:r>
        </a:p>
      </dgm:t>
    </dgm:pt>
    <dgm:pt modelId="{91D084E2-CD9B-4AFE-B54E-1A4065DF64E2}" type="parTrans" cxnId="{55B79C6A-7F8C-4873-88E2-BE2D346BEFC7}">
      <dgm:prSet/>
      <dgm:spPr/>
      <dgm:t>
        <a:bodyPr/>
        <a:lstStyle/>
        <a:p>
          <a:endParaRPr lang="en-GB"/>
        </a:p>
      </dgm:t>
    </dgm:pt>
    <dgm:pt modelId="{96629F68-0BC8-4AF0-A90C-DE40418A6A45}" type="sibTrans" cxnId="{55B79C6A-7F8C-4873-88E2-BE2D346BEFC7}">
      <dgm:prSet/>
      <dgm:spPr/>
      <dgm:t>
        <a:bodyPr/>
        <a:lstStyle/>
        <a:p>
          <a:endParaRPr lang="en-GB"/>
        </a:p>
      </dgm:t>
    </dgm:pt>
    <dgm:pt modelId="{BE9B563E-061B-4A53-9424-7F1A05913580}">
      <dgm:prSet phldrT="[Text]"/>
      <dgm:spPr/>
      <dgm:t>
        <a:bodyPr/>
        <a:lstStyle/>
        <a:p>
          <a:r>
            <a:rPr lang="en-GB" dirty="0"/>
            <a:t>Rest Intervals</a:t>
          </a:r>
        </a:p>
      </dgm:t>
    </dgm:pt>
    <dgm:pt modelId="{B5C4CF68-BDEF-40BC-9B09-BB08C782102B}" type="parTrans" cxnId="{9970D351-D888-4CB7-A54B-0844D6414FEB}">
      <dgm:prSet/>
      <dgm:spPr/>
      <dgm:t>
        <a:bodyPr/>
        <a:lstStyle/>
        <a:p>
          <a:endParaRPr lang="en-GB"/>
        </a:p>
      </dgm:t>
    </dgm:pt>
    <dgm:pt modelId="{BCB27C2B-7A81-4A9B-A36E-C1567E4DDF52}" type="sibTrans" cxnId="{9970D351-D888-4CB7-A54B-0844D6414FEB}">
      <dgm:prSet/>
      <dgm:spPr/>
      <dgm:t>
        <a:bodyPr/>
        <a:lstStyle/>
        <a:p>
          <a:endParaRPr lang="en-GB"/>
        </a:p>
      </dgm:t>
    </dgm:pt>
    <dgm:pt modelId="{C8288F4C-B681-476E-BB29-CFA959FB0AB7}">
      <dgm:prSet phldrT="[Text]"/>
      <dgm:spPr/>
      <dgm:t>
        <a:bodyPr/>
        <a:lstStyle/>
        <a:p>
          <a:r>
            <a:rPr lang="en-GB" dirty="0"/>
            <a:t>Frequency </a:t>
          </a:r>
        </a:p>
      </dgm:t>
    </dgm:pt>
    <dgm:pt modelId="{1B9A790A-2E2F-45BA-96EF-3A9D2117F314}" type="parTrans" cxnId="{5D749E37-2E45-4530-B0BE-90EDE7252D3E}">
      <dgm:prSet/>
      <dgm:spPr/>
      <dgm:t>
        <a:bodyPr/>
        <a:lstStyle/>
        <a:p>
          <a:endParaRPr lang="en-GB"/>
        </a:p>
      </dgm:t>
    </dgm:pt>
    <dgm:pt modelId="{9B8D8E59-FC48-459C-AF58-C54D8BC4A01C}" type="sibTrans" cxnId="{5D749E37-2E45-4530-B0BE-90EDE7252D3E}">
      <dgm:prSet/>
      <dgm:spPr/>
      <dgm:t>
        <a:bodyPr/>
        <a:lstStyle/>
        <a:p>
          <a:endParaRPr lang="en-GB"/>
        </a:p>
      </dgm:t>
    </dgm:pt>
    <dgm:pt modelId="{9FCCADBB-D9BA-4D49-8FBB-39936A37CA9A}">
      <dgm:prSet phldrT="[Text]"/>
      <dgm:spPr/>
      <dgm:t>
        <a:bodyPr/>
        <a:lstStyle/>
        <a:p>
          <a:r>
            <a:rPr lang="en-GB" dirty="0"/>
            <a:t>3 sets</a:t>
          </a:r>
        </a:p>
      </dgm:t>
    </dgm:pt>
    <dgm:pt modelId="{BE03ED6B-BE7F-4544-98B3-8CDA34DB7178}" type="parTrans" cxnId="{24FB0B41-F105-4229-91EE-56B77739CCC2}">
      <dgm:prSet/>
      <dgm:spPr/>
      <dgm:t>
        <a:bodyPr/>
        <a:lstStyle/>
        <a:p>
          <a:endParaRPr lang="en-GB"/>
        </a:p>
      </dgm:t>
    </dgm:pt>
    <dgm:pt modelId="{355FCBA9-1BC4-4E5E-9DE3-A1280CC9FC47}" type="sibTrans" cxnId="{24FB0B41-F105-4229-91EE-56B77739CCC2}">
      <dgm:prSet/>
      <dgm:spPr/>
      <dgm:t>
        <a:bodyPr/>
        <a:lstStyle/>
        <a:p>
          <a:endParaRPr lang="en-GB"/>
        </a:p>
      </dgm:t>
    </dgm:pt>
    <dgm:pt modelId="{B8A7C206-3427-4C0F-B67E-CF97DC04ADDD}">
      <dgm:prSet phldrT="[Text]"/>
      <dgm:spPr/>
      <dgm:t>
        <a:bodyPr/>
        <a:lstStyle/>
        <a:p>
          <a:r>
            <a:rPr lang="en-GB" dirty="0"/>
            <a:t>6-12 repetitions when sub maximal </a:t>
          </a:r>
        </a:p>
      </dgm:t>
    </dgm:pt>
    <dgm:pt modelId="{4704E0BE-115C-44AB-BCAC-28E849E2ED0F}" type="parTrans" cxnId="{5EF86B8B-A10F-4642-9A56-3246277A8372}">
      <dgm:prSet/>
      <dgm:spPr/>
      <dgm:t>
        <a:bodyPr/>
        <a:lstStyle/>
        <a:p>
          <a:endParaRPr lang="en-GB"/>
        </a:p>
      </dgm:t>
    </dgm:pt>
    <dgm:pt modelId="{2C178DF2-B23A-46E8-90E0-AACABAFC2D87}" type="sibTrans" cxnId="{5EF86B8B-A10F-4642-9A56-3246277A8372}">
      <dgm:prSet/>
      <dgm:spPr/>
      <dgm:t>
        <a:bodyPr/>
        <a:lstStyle/>
        <a:p>
          <a:endParaRPr lang="en-GB"/>
        </a:p>
      </dgm:t>
    </dgm:pt>
    <dgm:pt modelId="{9A0DE382-6985-42EE-A192-AAE401DC54EE}">
      <dgm:prSet phldrT="[Text]"/>
      <dgm:spPr/>
      <dgm:t>
        <a:bodyPr/>
        <a:lstStyle/>
        <a:p>
          <a:r>
            <a:rPr lang="en-GB" dirty="0"/>
            <a:t>120-180 seconds</a:t>
          </a:r>
        </a:p>
      </dgm:t>
    </dgm:pt>
    <dgm:pt modelId="{C42E91E8-3EE9-4078-917A-AE17947A8080}" type="parTrans" cxnId="{E3857BC0-C79C-436D-93B4-049ABC09D3A5}">
      <dgm:prSet/>
      <dgm:spPr/>
      <dgm:t>
        <a:bodyPr/>
        <a:lstStyle/>
        <a:p>
          <a:endParaRPr lang="en-GB"/>
        </a:p>
      </dgm:t>
    </dgm:pt>
    <dgm:pt modelId="{90E7916D-E2B6-4EA1-A247-1B734A11BDDC}" type="sibTrans" cxnId="{E3857BC0-C79C-436D-93B4-049ABC09D3A5}">
      <dgm:prSet/>
      <dgm:spPr/>
      <dgm:t>
        <a:bodyPr/>
        <a:lstStyle/>
        <a:p>
          <a:endParaRPr lang="en-GB"/>
        </a:p>
      </dgm:t>
    </dgm:pt>
    <dgm:pt modelId="{90496A94-1927-44AD-9BFB-F1FF71F1B8FC}">
      <dgm:prSet phldrT="[Text]"/>
      <dgm:spPr/>
      <dgm:t>
        <a:bodyPr/>
        <a:lstStyle/>
        <a:p>
          <a:r>
            <a:rPr lang="en-GB" dirty="0"/>
            <a:t>2-3 times a week </a:t>
          </a:r>
        </a:p>
      </dgm:t>
    </dgm:pt>
    <dgm:pt modelId="{E57DAFD6-4F1B-4DB7-8E66-EB78E57F906D}" type="parTrans" cxnId="{A1D602AC-FF0E-4D01-835C-6B0F51476A03}">
      <dgm:prSet/>
      <dgm:spPr/>
      <dgm:t>
        <a:bodyPr/>
        <a:lstStyle/>
        <a:p>
          <a:endParaRPr lang="en-GB"/>
        </a:p>
      </dgm:t>
    </dgm:pt>
    <dgm:pt modelId="{DEB879EB-17DC-4FBE-A303-A27298496D56}" type="sibTrans" cxnId="{A1D602AC-FF0E-4D01-835C-6B0F51476A03}">
      <dgm:prSet/>
      <dgm:spPr/>
      <dgm:t>
        <a:bodyPr/>
        <a:lstStyle/>
        <a:p>
          <a:endParaRPr lang="en-GB"/>
        </a:p>
      </dgm:t>
    </dgm:pt>
    <dgm:pt modelId="{DDF3E9C0-7866-4448-B320-8D070BAF5A9C}">
      <dgm:prSet phldrT="[Text]"/>
      <dgm:spPr/>
      <dgm:t>
        <a:bodyPr/>
        <a:lstStyle/>
        <a:p>
          <a:r>
            <a:rPr lang="en-GB" dirty="0"/>
            <a:t>85-100% 1RM</a:t>
          </a:r>
        </a:p>
      </dgm:t>
    </dgm:pt>
    <dgm:pt modelId="{ADC2777A-47BF-4B3C-97FE-0CF4D889C0ED}" type="parTrans" cxnId="{63D947A3-9DE2-445D-8C1F-E598ED871A6C}">
      <dgm:prSet/>
      <dgm:spPr/>
      <dgm:t>
        <a:bodyPr/>
        <a:lstStyle/>
        <a:p>
          <a:endParaRPr lang="en-GB"/>
        </a:p>
      </dgm:t>
    </dgm:pt>
    <dgm:pt modelId="{E4671933-21D4-481B-A38F-C110AC5920B9}" type="sibTrans" cxnId="{63D947A3-9DE2-445D-8C1F-E598ED871A6C}">
      <dgm:prSet/>
      <dgm:spPr/>
      <dgm:t>
        <a:bodyPr/>
        <a:lstStyle/>
        <a:p>
          <a:endParaRPr lang="en-GB"/>
        </a:p>
      </dgm:t>
    </dgm:pt>
    <dgm:pt modelId="{9BC35D39-048A-449F-A9CD-1D8B084FF192}">
      <dgm:prSet phldrT="[Text]"/>
      <dgm:spPr/>
      <dgm:t>
        <a:bodyPr/>
        <a:lstStyle/>
        <a:p>
          <a:r>
            <a:rPr lang="en-GB" dirty="0"/>
            <a:t>Necessary to allow for hormonal, cv and metabolic responses</a:t>
          </a:r>
        </a:p>
      </dgm:t>
    </dgm:pt>
    <dgm:pt modelId="{F61C9271-C1C9-49F7-9686-9D51EC2F7800}" type="parTrans" cxnId="{C40E43F4-956A-4633-AE0B-D169A205C188}">
      <dgm:prSet/>
      <dgm:spPr/>
      <dgm:t>
        <a:bodyPr/>
        <a:lstStyle/>
        <a:p>
          <a:endParaRPr lang="en-GB"/>
        </a:p>
      </dgm:t>
    </dgm:pt>
    <dgm:pt modelId="{5C42891C-9617-4AC9-80E8-53F1B28031CA}" type="sibTrans" cxnId="{C40E43F4-956A-4633-AE0B-D169A205C188}">
      <dgm:prSet/>
      <dgm:spPr/>
      <dgm:t>
        <a:bodyPr/>
        <a:lstStyle/>
        <a:p>
          <a:endParaRPr lang="en-GB"/>
        </a:p>
      </dgm:t>
    </dgm:pt>
    <dgm:pt modelId="{E191C3B4-FE69-4311-A61F-62666C0CDB68}">
      <dgm:prSet phldrT="[Text]"/>
      <dgm:spPr/>
      <dgm:t>
        <a:bodyPr/>
        <a:lstStyle/>
        <a:p>
          <a:r>
            <a:rPr lang="en-GB" dirty="0"/>
            <a:t>Advised 48 hours between sessions</a:t>
          </a:r>
        </a:p>
      </dgm:t>
    </dgm:pt>
    <dgm:pt modelId="{70F16D01-8DFD-4F0B-9F6D-786B9562AC3B}" type="parTrans" cxnId="{EF070ADA-F19F-47E1-9677-560C0F8FA398}">
      <dgm:prSet/>
      <dgm:spPr/>
      <dgm:t>
        <a:bodyPr/>
        <a:lstStyle/>
        <a:p>
          <a:endParaRPr lang="en-GB"/>
        </a:p>
      </dgm:t>
    </dgm:pt>
    <dgm:pt modelId="{00749915-4734-401A-B3AE-DEA62E4E6C93}" type="sibTrans" cxnId="{EF070ADA-F19F-47E1-9677-560C0F8FA398}">
      <dgm:prSet/>
      <dgm:spPr/>
      <dgm:t>
        <a:bodyPr/>
        <a:lstStyle/>
        <a:p>
          <a:endParaRPr lang="en-GB"/>
        </a:p>
      </dgm:t>
    </dgm:pt>
    <dgm:pt modelId="{F1C4CE18-06DA-47A1-893A-A64182F513F2}">
      <dgm:prSet phldrT="[Text]"/>
      <dgm:spPr/>
      <dgm:t>
        <a:bodyPr/>
        <a:lstStyle/>
        <a:p>
          <a:r>
            <a:rPr lang="en-GB" dirty="0"/>
            <a:t>1-5 repetitions if maximal </a:t>
          </a:r>
        </a:p>
      </dgm:t>
    </dgm:pt>
    <dgm:pt modelId="{C851F776-813C-4454-92C4-A8279F260926}" type="parTrans" cxnId="{1805F246-2167-49D4-95D3-6F35469D442B}">
      <dgm:prSet/>
      <dgm:spPr/>
      <dgm:t>
        <a:bodyPr/>
        <a:lstStyle/>
        <a:p>
          <a:endParaRPr lang="en-GB"/>
        </a:p>
      </dgm:t>
    </dgm:pt>
    <dgm:pt modelId="{92DE154E-27D2-4CEE-B323-50384F779AE5}" type="sibTrans" cxnId="{1805F246-2167-49D4-95D3-6F35469D442B}">
      <dgm:prSet/>
      <dgm:spPr/>
      <dgm:t>
        <a:bodyPr/>
        <a:lstStyle/>
        <a:p>
          <a:endParaRPr lang="en-GB"/>
        </a:p>
      </dgm:t>
    </dgm:pt>
    <dgm:pt modelId="{05D262A0-3C9E-494B-8275-85AE24EAA9E1}" type="pres">
      <dgm:prSet presAssocID="{19B73FD5-EC8D-412E-8AA1-205E62DA175F}" presName="linear" presStyleCnt="0">
        <dgm:presLayoutVars>
          <dgm:dir/>
          <dgm:animLvl val="lvl"/>
          <dgm:resizeHandles val="exact"/>
        </dgm:presLayoutVars>
      </dgm:prSet>
      <dgm:spPr/>
    </dgm:pt>
    <dgm:pt modelId="{DBB333A8-A5B8-48C9-B018-4E9E76477F20}" type="pres">
      <dgm:prSet presAssocID="{6F21DD39-9D1E-4932-88ED-6E2BDDB47512}" presName="parentLin" presStyleCnt="0"/>
      <dgm:spPr/>
    </dgm:pt>
    <dgm:pt modelId="{075C4188-814E-41E5-B650-86C11CAA4C4A}" type="pres">
      <dgm:prSet presAssocID="{6F21DD39-9D1E-4932-88ED-6E2BDDB47512}" presName="parentLeftMargin" presStyleLbl="node1" presStyleIdx="0" presStyleCnt="3"/>
      <dgm:spPr/>
    </dgm:pt>
    <dgm:pt modelId="{22783D9C-7E8C-4227-AAA8-687236C3CDD4}" type="pres">
      <dgm:prSet presAssocID="{6F21DD39-9D1E-4932-88ED-6E2BDDB47512}" presName="parentText" presStyleLbl="node1" presStyleIdx="0" presStyleCnt="3">
        <dgm:presLayoutVars>
          <dgm:chMax val="0"/>
          <dgm:bulletEnabled val="1"/>
        </dgm:presLayoutVars>
      </dgm:prSet>
      <dgm:spPr/>
    </dgm:pt>
    <dgm:pt modelId="{C2BF862D-FFAC-4AD7-8E23-F1958BBEB652}" type="pres">
      <dgm:prSet presAssocID="{6F21DD39-9D1E-4932-88ED-6E2BDDB47512}" presName="negativeSpace" presStyleCnt="0"/>
      <dgm:spPr/>
    </dgm:pt>
    <dgm:pt modelId="{2DC3AA8F-AE1D-4A24-800C-5D509AC735AC}" type="pres">
      <dgm:prSet presAssocID="{6F21DD39-9D1E-4932-88ED-6E2BDDB47512}" presName="childText" presStyleLbl="conFgAcc1" presStyleIdx="0" presStyleCnt="3">
        <dgm:presLayoutVars>
          <dgm:bulletEnabled val="1"/>
        </dgm:presLayoutVars>
      </dgm:prSet>
      <dgm:spPr/>
    </dgm:pt>
    <dgm:pt modelId="{AC8D5FBD-69CB-4A92-97F6-4EDABF9DDA64}" type="pres">
      <dgm:prSet presAssocID="{96629F68-0BC8-4AF0-A90C-DE40418A6A45}" presName="spaceBetweenRectangles" presStyleCnt="0"/>
      <dgm:spPr/>
    </dgm:pt>
    <dgm:pt modelId="{BD6C3CDF-B6CB-4470-8E90-0867E9706611}" type="pres">
      <dgm:prSet presAssocID="{BE9B563E-061B-4A53-9424-7F1A05913580}" presName="parentLin" presStyleCnt="0"/>
      <dgm:spPr/>
    </dgm:pt>
    <dgm:pt modelId="{E9B49FD8-B874-47B6-A191-812552755E2B}" type="pres">
      <dgm:prSet presAssocID="{BE9B563E-061B-4A53-9424-7F1A05913580}" presName="parentLeftMargin" presStyleLbl="node1" presStyleIdx="0" presStyleCnt="3"/>
      <dgm:spPr/>
    </dgm:pt>
    <dgm:pt modelId="{6BA3B144-248C-4DD9-ABA6-4520355E1CAB}" type="pres">
      <dgm:prSet presAssocID="{BE9B563E-061B-4A53-9424-7F1A05913580}" presName="parentText" presStyleLbl="node1" presStyleIdx="1" presStyleCnt="3">
        <dgm:presLayoutVars>
          <dgm:chMax val="0"/>
          <dgm:bulletEnabled val="1"/>
        </dgm:presLayoutVars>
      </dgm:prSet>
      <dgm:spPr/>
    </dgm:pt>
    <dgm:pt modelId="{4C770709-E806-4C11-854E-51F21DEB66D2}" type="pres">
      <dgm:prSet presAssocID="{BE9B563E-061B-4A53-9424-7F1A05913580}" presName="negativeSpace" presStyleCnt="0"/>
      <dgm:spPr/>
    </dgm:pt>
    <dgm:pt modelId="{8BAD2690-5221-4AD1-804A-1573FCF4B413}" type="pres">
      <dgm:prSet presAssocID="{BE9B563E-061B-4A53-9424-7F1A05913580}" presName="childText" presStyleLbl="conFgAcc1" presStyleIdx="1" presStyleCnt="3">
        <dgm:presLayoutVars>
          <dgm:bulletEnabled val="1"/>
        </dgm:presLayoutVars>
      </dgm:prSet>
      <dgm:spPr/>
    </dgm:pt>
    <dgm:pt modelId="{2D38F752-78FE-4B8F-8AC4-89FBA9F30415}" type="pres">
      <dgm:prSet presAssocID="{BCB27C2B-7A81-4A9B-A36E-C1567E4DDF52}" presName="spaceBetweenRectangles" presStyleCnt="0"/>
      <dgm:spPr/>
    </dgm:pt>
    <dgm:pt modelId="{68C67619-790C-4BDA-81C1-D9A75962B7CB}" type="pres">
      <dgm:prSet presAssocID="{C8288F4C-B681-476E-BB29-CFA959FB0AB7}" presName="parentLin" presStyleCnt="0"/>
      <dgm:spPr/>
    </dgm:pt>
    <dgm:pt modelId="{F25C84BF-036C-4D21-9B21-49D6F33BD175}" type="pres">
      <dgm:prSet presAssocID="{C8288F4C-B681-476E-BB29-CFA959FB0AB7}" presName="parentLeftMargin" presStyleLbl="node1" presStyleIdx="1" presStyleCnt="3"/>
      <dgm:spPr/>
    </dgm:pt>
    <dgm:pt modelId="{FA61E95B-583A-4525-93A6-18AD93B4ACBF}" type="pres">
      <dgm:prSet presAssocID="{C8288F4C-B681-476E-BB29-CFA959FB0AB7}" presName="parentText" presStyleLbl="node1" presStyleIdx="2" presStyleCnt="3">
        <dgm:presLayoutVars>
          <dgm:chMax val="0"/>
          <dgm:bulletEnabled val="1"/>
        </dgm:presLayoutVars>
      </dgm:prSet>
      <dgm:spPr/>
    </dgm:pt>
    <dgm:pt modelId="{96DF5F4F-4BFF-4746-ADB8-38F020BBCE4B}" type="pres">
      <dgm:prSet presAssocID="{C8288F4C-B681-476E-BB29-CFA959FB0AB7}" presName="negativeSpace" presStyleCnt="0"/>
      <dgm:spPr/>
    </dgm:pt>
    <dgm:pt modelId="{A4D3F502-8BF1-4F3C-89AC-AA831EE8064A}" type="pres">
      <dgm:prSet presAssocID="{C8288F4C-B681-476E-BB29-CFA959FB0AB7}" presName="childText" presStyleLbl="conFgAcc1" presStyleIdx="2" presStyleCnt="3">
        <dgm:presLayoutVars>
          <dgm:bulletEnabled val="1"/>
        </dgm:presLayoutVars>
      </dgm:prSet>
      <dgm:spPr/>
    </dgm:pt>
  </dgm:ptLst>
  <dgm:cxnLst>
    <dgm:cxn modelId="{4FB4CC14-466A-4885-B151-750414C96590}" type="presOf" srcId="{C8288F4C-B681-476E-BB29-CFA959FB0AB7}" destId="{FA61E95B-583A-4525-93A6-18AD93B4ACBF}" srcOrd="1" destOrd="0" presId="urn:microsoft.com/office/officeart/2005/8/layout/list1"/>
    <dgm:cxn modelId="{BFFCD31B-67BC-4AA4-88B3-007A831DA5F6}" type="presOf" srcId="{9BC35D39-048A-449F-A9CD-1D8B084FF192}" destId="{8BAD2690-5221-4AD1-804A-1573FCF4B413}" srcOrd="0" destOrd="1" presId="urn:microsoft.com/office/officeart/2005/8/layout/list1"/>
    <dgm:cxn modelId="{07B2461E-7EAA-48AC-813C-CB2914E7422D}" type="presOf" srcId="{C8288F4C-B681-476E-BB29-CFA959FB0AB7}" destId="{F25C84BF-036C-4D21-9B21-49D6F33BD175}" srcOrd="0" destOrd="0" presId="urn:microsoft.com/office/officeart/2005/8/layout/list1"/>
    <dgm:cxn modelId="{64E37A2A-91F2-480A-BE3D-89DE4CDBD440}" type="presOf" srcId="{DDF3E9C0-7866-4448-B320-8D070BAF5A9C}" destId="{2DC3AA8F-AE1D-4A24-800C-5D509AC735AC}" srcOrd="0" destOrd="3" presId="urn:microsoft.com/office/officeart/2005/8/layout/list1"/>
    <dgm:cxn modelId="{7AEE8B2F-AF05-47DA-ACB2-39B76D70E118}" type="presOf" srcId="{B8A7C206-3427-4C0F-B67E-CF97DC04ADDD}" destId="{2DC3AA8F-AE1D-4A24-800C-5D509AC735AC}" srcOrd="0" destOrd="2" presId="urn:microsoft.com/office/officeart/2005/8/layout/list1"/>
    <dgm:cxn modelId="{5D749E37-2E45-4530-B0BE-90EDE7252D3E}" srcId="{19B73FD5-EC8D-412E-8AA1-205E62DA175F}" destId="{C8288F4C-B681-476E-BB29-CFA959FB0AB7}" srcOrd="2" destOrd="0" parTransId="{1B9A790A-2E2F-45BA-96EF-3A9D2117F314}" sibTransId="{9B8D8E59-FC48-459C-AF58-C54D8BC4A01C}"/>
    <dgm:cxn modelId="{124AF438-A2EC-4273-846C-50E5C130CEF7}" type="presOf" srcId="{BE9B563E-061B-4A53-9424-7F1A05913580}" destId="{E9B49FD8-B874-47B6-A191-812552755E2B}" srcOrd="0" destOrd="0" presId="urn:microsoft.com/office/officeart/2005/8/layout/list1"/>
    <dgm:cxn modelId="{C8A49F3A-90C9-447C-B5E6-3155AB719946}" type="presOf" srcId="{90496A94-1927-44AD-9BFB-F1FF71F1B8FC}" destId="{A4D3F502-8BF1-4F3C-89AC-AA831EE8064A}" srcOrd="0" destOrd="0" presId="urn:microsoft.com/office/officeart/2005/8/layout/list1"/>
    <dgm:cxn modelId="{FD98EE3F-11D6-4AB9-BB0F-6A2083C2D872}" type="presOf" srcId="{BE9B563E-061B-4A53-9424-7F1A05913580}" destId="{6BA3B144-248C-4DD9-ABA6-4520355E1CAB}" srcOrd="1" destOrd="0" presId="urn:microsoft.com/office/officeart/2005/8/layout/list1"/>
    <dgm:cxn modelId="{24FB0B41-F105-4229-91EE-56B77739CCC2}" srcId="{6F21DD39-9D1E-4932-88ED-6E2BDDB47512}" destId="{9FCCADBB-D9BA-4D49-8FBB-39936A37CA9A}" srcOrd="0" destOrd="0" parTransId="{BE03ED6B-BE7F-4544-98B3-8CDA34DB7178}" sibTransId="{355FCBA9-1BC4-4E5E-9DE3-A1280CC9FC47}"/>
    <dgm:cxn modelId="{60CA2845-25BA-4A53-9344-5A3084219E68}" type="presOf" srcId="{6F21DD39-9D1E-4932-88ED-6E2BDDB47512}" destId="{22783D9C-7E8C-4227-AAA8-687236C3CDD4}" srcOrd="1" destOrd="0" presId="urn:microsoft.com/office/officeart/2005/8/layout/list1"/>
    <dgm:cxn modelId="{1805F246-2167-49D4-95D3-6F35469D442B}" srcId="{6F21DD39-9D1E-4932-88ED-6E2BDDB47512}" destId="{F1C4CE18-06DA-47A1-893A-A64182F513F2}" srcOrd="1" destOrd="0" parTransId="{C851F776-813C-4454-92C4-A8279F260926}" sibTransId="{92DE154E-27D2-4CEE-B323-50384F779AE5}"/>
    <dgm:cxn modelId="{5C149349-4E86-4C1E-8DA7-60B5D5D266D7}" type="presOf" srcId="{19B73FD5-EC8D-412E-8AA1-205E62DA175F}" destId="{05D262A0-3C9E-494B-8275-85AE24EAA9E1}" srcOrd="0" destOrd="0" presId="urn:microsoft.com/office/officeart/2005/8/layout/list1"/>
    <dgm:cxn modelId="{55B79C6A-7F8C-4873-88E2-BE2D346BEFC7}" srcId="{19B73FD5-EC8D-412E-8AA1-205E62DA175F}" destId="{6F21DD39-9D1E-4932-88ED-6E2BDDB47512}" srcOrd="0" destOrd="0" parTransId="{91D084E2-CD9B-4AFE-B54E-1A4065DF64E2}" sibTransId="{96629F68-0BC8-4AF0-A90C-DE40418A6A45}"/>
    <dgm:cxn modelId="{9970D351-D888-4CB7-A54B-0844D6414FEB}" srcId="{19B73FD5-EC8D-412E-8AA1-205E62DA175F}" destId="{BE9B563E-061B-4A53-9424-7F1A05913580}" srcOrd="1" destOrd="0" parTransId="{B5C4CF68-BDEF-40BC-9B09-BB08C782102B}" sibTransId="{BCB27C2B-7A81-4A9B-A36E-C1567E4DDF52}"/>
    <dgm:cxn modelId="{E3ADCF78-697B-4C5E-A7AB-BB554D0A5931}" type="presOf" srcId="{9FCCADBB-D9BA-4D49-8FBB-39936A37CA9A}" destId="{2DC3AA8F-AE1D-4A24-800C-5D509AC735AC}" srcOrd="0" destOrd="0" presId="urn:microsoft.com/office/officeart/2005/8/layout/list1"/>
    <dgm:cxn modelId="{0000607B-184B-46A2-9C33-5F704141B381}" type="presOf" srcId="{6F21DD39-9D1E-4932-88ED-6E2BDDB47512}" destId="{075C4188-814E-41E5-B650-86C11CAA4C4A}" srcOrd="0" destOrd="0" presId="urn:microsoft.com/office/officeart/2005/8/layout/list1"/>
    <dgm:cxn modelId="{5EF86B8B-A10F-4642-9A56-3246277A8372}" srcId="{6F21DD39-9D1E-4932-88ED-6E2BDDB47512}" destId="{B8A7C206-3427-4C0F-B67E-CF97DC04ADDD}" srcOrd="2" destOrd="0" parTransId="{4704E0BE-115C-44AB-BCAC-28E849E2ED0F}" sibTransId="{2C178DF2-B23A-46E8-90E0-AACABAFC2D87}"/>
    <dgm:cxn modelId="{63D947A3-9DE2-445D-8C1F-E598ED871A6C}" srcId="{6F21DD39-9D1E-4932-88ED-6E2BDDB47512}" destId="{DDF3E9C0-7866-4448-B320-8D070BAF5A9C}" srcOrd="3" destOrd="0" parTransId="{ADC2777A-47BF-4B3C-97FE-0CF4D889C0ED}" sibTransId="{E4671933-21D4-481B-A38F-C110AC5920B9}"/>
    <dgm:cxn modelId="{A1D602AC-FF0E-4D01-835C-6B0F51476A03}" srcId="{C8288F4C-B681-476E-BB29-CFA959FB0AB7}" destId="{90496A94-1927-44AD-9BFB-F1FF71F1B8FC}" srcOrd="0" destOrd="0" parTransId="{E57DAFD6-4F1B-4DB7-8E66-EB78E57F906D}" sibTransId="{DEB879EB-17DC-4FBE-A303-A27298496D56}"/>
    <dgm:cxn modelId="{E3857BC0-C79C-436D-93B4-049ABC09D3A5}" srcId="{BE9B563E-061B-4A53-9424-7F1A05913580}" destId="{9A0DE382-6985-42EE-A192-AAE401DC54EE}" srcOrd="0" destOrd="0" parTransId="{C42E91E8-3EE9-4078-917A-AE17947A8080}" sibTransId="{90E7916D-E2B6-4EA1-A247-1B734A11BDDC}"/>
    <dgm:cxn modelId="{715C16C4-1997-4778-8A23-0D536872F7AA}" type="presOf" srcId="{9A0DE382-6985-42EE-A192-AAE401DC54EE}" destId="{8BAD2690-5221-4AD1-804A-1573FCF4B413}" srcOrd="0" destOrd="0" presId="urn:microsoft.com/office/officeart/2005/8/layout/list1"/>
    <dgm:cxn modelId="{15ABAEC9-EC12-4372-A385-27B2992EAEB1}" type="presOf" srcId="{E191C3B4-FE69-4311-A61F-62666C0CDB68}" destId="{A4D3F502-8BF1-4F3C-89AC-AA831EE8064A}" srcOrd="0" destOrd="1" presId="urn:microsoft.com/office/officeart/2005/8/layout/list1"/>
    <dgm:cxn modelId="{80789AD3-2A53-4B83-8A22-75C3A7FF1BCA}" type="presOf" srcId="{F1C4CE18-06DA-47A1-893A-A64182F513F2}" destId="{2DC3AA8F-AE1D-4A24-800C-5D509AC735AC}" srcOrd="0" destOrd="1" presId="urn:microsoft.com/office/officeart/2005/8/layout/list1"/>
    <dgm:cxn modelId="{EF070ADA-F19F-47E1-9677-560C0F8FA398}" srcId="{C8288F4C-B681-476E-BB29-CFA959FB0AB7}" destId="{E191C3B4-FE69-4311-A61F-62666C0CDB68}" srcOrd="1" destOrd="0" parTransId="{70F16D01-8DFD-4F0B-9F6D-786B9562AC3B}" sibTransId="{00749915-4734-401A-B3AE-DEA62E4E6C93}"/>
    <dgm:cxn modelId="{C40E43F4-956A-4633-AE0B-D169A205C188}" srcId="{BE9B563E-061B-4A53-9424-7F1A05913580}" destId="{9BC35D39-048A-449F-A9CD-1D8B084FF192}" srcOrd="1" destOrd="0" parTransId="{F61C9271-C1C9-49F7-9686-9D51EC2F7800}" sibTransId="{5C42891C-9617-4AC9-80E8-53F1B28031CA}"/>
    <dgm:cxn modelId="{906CFA7B-FE86-471F-B3F8-66135940158A}" type="presParOf" srcId="{05D262A0-3C9E-494B-8275-85AE24EAA9E1}" destId="{DBB333A8-A5B8-48C9-B018-4E9E76477F20}" srcOrd="0" destOrd="0" presId="urn:microsoft.com/office/officeart/2005/8/layout/list1"/>
    <dgm:cxn modelId="{986DE116-6D7D-42C4-AB02-3B202A4EAD16}" type="presParOf" srcId="{DBB333A8-A5B8-48C9-B018-4E9E76477F20}" destId="{075C4188-814E-41E5-B650-86C11CAA4C4A}" srcOrd="0" destOrd="0" presId="urn:microsoft.com/office/officeart/2005/8/layout/list1"/>
    <dgm:cxn modelId="{835C4966-5339-4183-893F-745A7C4CDA08}" type="presParOf" srcId="{DBB333A8-A5B8-48C9-B018-4E9E76477F20}" destId="{22783D9C-7E8C-4227-AAA8-687236C3CDD4}" srcOrd="1" destOrd="0" presId="urn:microsoft.com/office/officeart/2005/8/layout/list1"/>
    <dgm:cxn modelId="{50570F29-9E95-4272-9C65-6A501BE4D000}" type="presParOf" srcId="{05D262A0-3C9E-494B-8275-85AE24EAA9E1}" destId="{C2BF862D-FFAC-4AD7-8E23-F1958BBEB652}" srcOrd="1" destOrd="0" presId="urn:microsoft.com/office/officeart/2005/8/layout/list1"/>
    <dgm:cxn modelId="{29074E99-3E2D-42F3-9918-2308939FF738}" type="presParOf" srcId="{05D262A0-3C9E-494B-8275-85AE24EAA9E1}" destId="{2DC3AA8F-AE1D-4A24-800C-5D509AC735AC}" srcOrd="2" destOrd="0" presId="urn:microsoft.com/office/officeart/2005/8/layout/list1"/>
    <dgm:cxn modelId="{2D465049-6E7F-4D05-992E-75560843C672}" type="presParOf" srcId="{05D262A0-3C9E-494B-8275-85AE24EAA9E1}" destId="{AC8D5FBD-69CB-4A92-97F6-4EDABF9DDA64}" srcOrd="3" destOrd="0" presId="urn:microsoft.com/office/officeart/2005/8/layout/list1"/>
    <dgm:cxn modelId="{95872E37-F285-4F3B-9A2A-C7F172D85E06}" type="presParOf" srcId="{05D262A0-3C9E-494B-8275-85AE24EAA9E1}" destId="{BD6C3CDF-B6CB-4470-8E90-0867E9706611}" srcOrd="4" destOrd="0" presId="urn:microsoft.com/office/officeart/2005/8/layout/list1"/>
    <dgm:cxn modelId="{B1995506-1B1F-498A-B54E-19EC7913F359}" type="presParOf" srcId="{BD6C3CDF-B6CB-4470-8E90-0867E9706611}" destId="{E9B49FD8-B874-47B6-A191-812552755E2B}" srcOrd="0" destOrd="0" presId="urn:microsoft.com/office/officeart/2005/8/layout/list1"/>
    <dgm:cxn modelId="{0208345D-84A8-4469-AD6F-C00BF69417F7}" type="presParOf" srcId="{BD6C3CDF-B6CB-4470-8E90-0867E9706611}" destId="{6BA3B144-248C-4DD9-ABA6-4520355E1CAB}" srcOrd="1" destOrd="0" presId="urn:microsoft.com/office/officeart/2005/8/layout/list1"/>
    <dgm:cxn modelId="{E2ED4A7C-B386-4193-B12E-3B7C9D596063}" type="presParOf" srcId="{05D262A0-3C9E-494B-8275-85AE24EAA9E1}" destId="{4C770709-E806-4C11-854E-51F21DEB66D2}" srcOrd="5" destOrd="0" presId="urn:microsoft.com/office/officeart/2005/8/layout/list1"/>
    <dgm:cxn modelId="{887125EA-DE0B-496F-847B-3EE1EF5B72E3}" type="presParOf" srcId="{05D262A0-3C9E-494B-8275-85AE24EAA9E1}" destId="{8BAD2690-5221-4AD1-804A-1573FCF4B413}" srcOrd="6" destOrd="0" presId="urn:microsoft.com/office/officeart/2005/8/layout/list1"/>
    <dgm:cxn modelId="{9561B3DE-7F5A-4D94-80E8-ACC0005D01EA}" type="presParOf" srcId="{05D262A0-3C9E-494B-8275-85AE24EAA9E1}" destId="{2D38F752-78FE-4B8F-8AC4-89FBA9F30415}" srcOrd="7" destOrd="0" presId="urn:microsoft.com/office/officeart/2005/8/layout/list1"/>
    <dgm:cxn modelId="{10CD91A9-B292-4EAC-B92B-C51E55E56047}" type="presParOf" srcId="{05D262A0-3C9E-494B-8275-85AE24EAA9E1}" destId="{68C67619-790C-4BDA-81C1-D9A75962B7CB}" srcOrd="8" destOrd="0" presId="urn:microsoft.com/office/officeart/2005/8/layout/list1"/>
    <dgm:cxn modelId="{830070BB-9CB6-470C-8E88-FCA0F8749E81}" type="presParOf" srcId="{68C67619-790C-4BDA-81C1-D9A75962B7CB}" destId="{F25C84BF-036C-4D21-9B21-49D6F33BD175}" srcOrd="0" destOrd="0" presId="urn:microsoft.com/office/officeart/2005/8/layout/list1"/>
    <dgm:cxn modelId="{D0681D7E-A866-4F00-BB1B-13FB951E0276}" type="presParOf" srcId="{68C67619-790C-4BDA-81C1-D9A75962B7CB}" destId="{FA61E95B-583A-4525-93A6-18AD93B4ACBF}" srcOrd="1" destOrd="0" presId="urn:microsoft.com/office/officeart/2005/8/layout/list1"/>
    <dgm:cxn modelId="{EBCEBB2D-62F6-4560-85FD-FFBDF08A6110}" type="presParOf" srcId="{05D262A0-3C9E-494B-8275-85AE24EAA9E1}" destId="{96DF5F4F-4BFF-4746-ADB8-38F020BBCE4B}" srcOrd="9" destOrd="0" presId="urn:microsoft.com/office/officeart/2005/8/layout/list1"/>
    <dgm:cxn modelId="{BC34C096-02CA-44AC-A416-608E9DFD6188}" type="presParOf" srcId="{05D262A0-3C9E-494B-8275-85AE24EAA9E1}" destId="{A4D3F502-8BF1-4F3C-89AC-AA831EE8064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B73FD5-EC8D-412E-8AA1-205E62DA175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6F21DD39-9D1E-4932-88ED-6E2BDDB47512}">
      <dgm:prSet phldrT="[Text]"/>
      <dgm:spPr/>
      <dgm:t>
        <a:bodyPr/>
        <a:lstStyle/>
        <a:p>
          <a:r>
            <a:rPr lang="en-GB" dirty="0"/>
            <a:t>Loading and Volume</a:t>
          </a:r>
        </a:p>
      </dgm:t>
    </dgm:pt>
    <dgm:pt modelId="{91D084E2-CD9B-4AFE-B54E-1A4065DF64E2}" type="parTrans" cxnId="{55B79C6A-7F8C-4873-88E2-BE2D346BEFC7}">
      <dgm:prSet/>
      <dgm:spPr/>
      <dgm:t>
        <a:bodyPr/>
        <a:lstStyle/>
        <a:p>
          <a:endParaRPr lang="en-GB"/>
        </a:p>
      </dgm:t>
    </dgm:pt>
    <dgm:pt modelId="{96629F68-0BC8-4AF0-A90C-DE40418A6A45}" type="sibTrans" cxnId="{55B79C6A-7F8C-4873-88E2-BE2D346BEFC7}">
      <dgm:prSet/>
      <dgm:spPr/>
      <dgm:t>
        <a:bodyPr/>
        <a:lstStyle/>
        <a:p>
          <a:endParaRPr lang="en-GB"/>
        </a:p>
      </dgm:t>
    </dgm:pt>
    <dgm:pt modelId="{BE9B563E-061B-4A53-9424-7F1A05913580}">
      <dgm:prSet phldrT="[Text]"/>
      <dgm:spPr/>
      <dgm:t>
        <a:bodyPr/>
        <a:lstStyle/>
        <a:p>
          <a:r>
            <a:rPr lang="en-GB" dirty="0"/>
            <a:t>Rest Intervals</a:t>
          </a:r>
        </a:p>
      </dgm:t>
    </dgm:pt>
    <dgm:pt modelId="{B5C4CF68-BDEF-40BC-9B09-BB08C782102B}" type="parTrans" cxnId="{9970D351-D888-4CB7-A54B-0844D6414FEB}">
      <dgm:prSet/>
      <dgm:spPr/>
      <dgm:t>
        <a:bodyPr/>
        <a:lstStyle/>
        <a:p>
          <a:endParaRPr lang="en-GB"/>
        </a:p>
      </dgm:t>
    </dgm:pt>
    <dgm:pt modelId="{BCB27C2B-7A81-4A9B-A36E-C1567E4DDF52}" type="sibTrans" cxnId="{9970D351-D888-4CB7-A54B-0844D6414FEB}">
      <dgm:prSet/>
      <dgm:spPr/>
      <dgm:t>
        <a:bodyPr/>
        <a:lstStyle/>
        <a:p>
          <a:endParaRPr lang="en-GB"/>
        </a:p>
      </dgm:t>
    </dgm:pt>
    <dgm:pt modelId="{C8288F4C-B681-476E-BB29-CFA959FB0AB7}">
      <dgm:prSet phldrT="[Text]"/>
      <dgm:spPr/>
      <dgm:t>
        <a:bodyPr/>
        <a:lstStyle/>
        <a:p>
          <a:r>
            <a:rPr lang="en-GB" dirty="0"/>
            <a:t>Frequency </a:t>
          </a:r>
        </a:p>
      </dgm:t>
    </dgm:pt>
    <dgm:pt modelId="{1B9A790A-2E2F-45BA-96EF-3A9D2117F314}" type="parTrans" cxnId="{5D749E37-2E45-4530-B0BE-90EDE7252D3E}">
      <dgm:prSet/>
      <dgm:spPr/>
      <dgm:t>
        <a:bodyPr/>
        <a:lstStyle/>
        <a:p>
          <a:endParaRPr lang="en-GB"/>
        </a:p>
      </dgm:t>
    </dgm:pt>
    <dgm:pt modelId="{9B8D8E59-FC48-459C-AF58-C54D8BC4A01C}" type="sibTrans" cxnId="{5D749E37-2E45-4530-B0BE-90EDE7252D3E}">
      <dgm:prSet/>
      <dgm:spPr/>
      <dgm:t>
        <a:bodyPr/>
        <a:lstStyle/>
        <a:p>
          <a:endParaRPr lang="en-GB"/>
        </a:p>
      </dgm:t>
    </dgm:pt>
    <dgm:pt modelId="{9FCCADBB-D9BA-4D49-8FBB-39936A37CA9A}">
      <dgm:prSet phldrT="[Text]"/>
      <dgm:spPr/>
      <dgm:t>
        <a:bodyPr/>
        <a:lstStyle/>
        <a:p>
          <a:r>
            <a:rPr lang="en-GB" dirty="0"/>
            <a:t>1-3 sets multi joint </a:t>
          </a:r>
        </a:p>
      </dgm:t>
    </dgm:pt>
    <dgm:pt modelId="{BE03ED6B-BE7F-4544-98B3-8CDA34DB7178}" type="parTrans" cxnId="{24FB0B41-F105-4229-91EE-56B77739CCC2}">
      <dgm:prSet/>
      <dgm:spPr/>
      <dgm:t>
        <a:bodyPr/>
        <a:lstStyle/>
        <a:p>
          <a:endParaRPr lang="en-GB"/>
        </a:p>
      </dgm:t>
    </dgm:pt>
    <dgm:pt modelId="{355FCBA9-1BC4-4E5E-9DE3-A1280CC9FC47}" type="sibTrans" cxnId="{24FB0B41-F105-4229-91EE-56B77739CCC2}">
      <dgm:prSet/>
      <dgm:spPr/>
      <dgm:t>
        <a:bodyPr/>
        <a:lstStyle/>
        <a:p>
          <a:endParaRPr lang="en-GB"/>
        </a:p>
      </dgm:t>
    </dgm:pt>
    <dgm:pt modelId="{B8A7C206-3427-4C0F-B67E-CF97DC04ADDD}">
      <dgm:prSet phldrT="[Text]"/>
      <dgm:spPr/>
      <dgm:t>
        <a:bodyPr/>
        <a:lstStyle/>
        <a:p>
          <a:r>
            <a:rPr lang="en-GB" dirty="0"/>
            <a:t>4-6 reps</a:t>
          </a:r>
        </a:p>
      </dgm:t>
    </dgm:pt>
    <dgm:pt modelId="{4704E0BE-115C-44AB-BCAC-28E849E2ED0F}" type="parTrans" cxnId="{5EF86B8B-A10F-4642-9A56-3246277A8372}">
      <dgm:prSet/>
      <dgm:spPr/>
      <dgm:t>
        <a:bodyPr/>
        <a:lstStyle/>
        <a:p>
          <a:endParaRPr lang="en-GB"/>
        </a:p>
      </dgm:t>
    </dgm:pt>
    <dgm:pt modelId="{2C178DF2-B23A-46E8-90E0-AACABAFC2D87}" type="sibTrans" cxnId="{5EF86B8B-A10F-4642-9A56-3246277A8372}">
      <dgm:prSet/>
      <dgm:spPr/>
      <dgm:t>
        <a:bodyPr/>
        <a:lstStyle/>
        <a:p>
          <a:endParaRPr lang="en-GB"/>
        </a:p>
      </dgm:t>
    </dgm:pt>
    <dgm:pt modelId="{9A0DE382-6985-42EE-A192-AAE401DC54EE}">
      <dgm:prSet phldrT="[Text]"/>
      <dgm:spPr/>
      <dgm:t>
        <a:bodyPr/>
        <a:lstStyle/>
        <a:p>
          <a:r>
            <a:rPr lang="en-GB" dirty="0"/>
            <a:t>120-180 seconds to allow for phosphocreatine replenishment </a:t>
          </a:r>
        </a:p>
      </dgm:t>
    </dgm:pt>
    <dgm:pt modelId="{C42E91E8-3EE9-4078-917A-AE17947A8080}" type="parTrans" cxnId="{E3857BC0-C79C-436D-93B4-049ABC09D3A5}">
      <dgm:prSet/>
      <dgm:spPr/>
      <dgm:t>
        <a:bodyPr/>
        <a:lstStyle/>
        <a:p>
          <a:endParaRPr lang="en-GB"/>
        </a:p>
      </dgm:t>
    </dgm:pt>
    <dgm:pt modelId="{90E7916D-E2B6-4EA1-A247-1B734A11BDDC}" type="sibTrans" cxnId="{E3857BC0-C79C-436D-93B4-049ABC09D3A5}">
      <dgm:prSet/>
      <dgm:spPr/>
      <dgm:t>
        <a:bodyPr/>
        <a:lstStyle/>
        <a:p>
          <a:endParaRPr lang="en-GB"/>
        </a:p>
      </dgm:t>
    </dgm:pt>
    <dgm:pt modelId="{90496A94-1927-44AD-9BFB-F1FF71F1B8FC}">
      <dgm:prSet phldrT="[Text]"/>
      <dgm:spPr/>
      <dgm:t>
        <a:bodyPr/>
        <a:lstStyle/>
        <a:p>
          <a:r>
            <a:rPr lang="en-GB" dirty="0"/>
            <a:t>2-3 times a week </a:t>
          </a:r>
        </a:p>
      </dgm:t>
    </dgm:pt>
    <dgm:pt modelId="{E57DAFD6-4F1B-4DB7-8E66-EB78E57F906D}" type="parTrans" cxnId="{A1D602AC-FF0E-4D01-835C-6B0F51476A03}">
      <dgm:prSet/>
      <dgm:spPr/>
      <dgm:t>
        <a:bodyPr/>
        <a:lstStyle/>
        <a:p>
          <a:endParaRPr lang="en-GB"/>
        </a:p>
      </dgm:t>
    </dgm:pt>
    <dgm:pt modelId="{DEB879EB-17DC-4FBE-A303-A27298496D56}" type="sibTrans" cxnId="{A1D602AC-FF0E-4D01-835C-6B0F51476A03}">
      <dgm:prSet/>
      <dgm:spPr/>
      <dgm:t>
        <a:bodyPr/>
        <a:lstStyle/>
        <a:p>
          <a:endParaRPr lang="en-GB"/>
        </a:p>
      </dgm:t>
    </dgm:pt>
    <dgm:pt modelId="{DDF3E9C0-7866-4448-B320-8D070BAF5A9C}">
      <dgm:prSet phldrT="[Text]"/>
      <dgm:spPr/>
      <dgm:t>
        <a:bodyPr/>
        <a:lstStyle/>
        <a:p>
          <a:r>
            <a:rPr lang="en-GB" dirty="0"/>
            <a:t>40-60% 1RM</a:t>
          </a:r>
        </a:p>
      </dgm:t>
    </dgm:pt>
    <dgm:pt modelId="{ADC2777A-47BF-4B3C-97FE-0CF4D889C0ED}" type="parTrans" cxnId="{63D947A3-9DE2-445D-8C1F-E598ED871A6C}">
      <dgm:prSet/>
      <dgm:spPr/>
      <dgm:t>
        <a:bodyPr/>
        <a:lstStyle/>
        <a:p>
          <a:endParaRPr lang="en-GB"/>
        </a:p>
      </dgm:t>
    </dgm:pt>
    <dgm:pt modelId="{E4671933-21D4-481B-A38F-C110AC5920B9}" type="sibTrans" cxnId="{63D947A3-9DE2-445D-8C1F-E598ED871A6C}">
      <dgm:prSet/>
      <dgm:spPr/>
      <dgm:t>
        <a:bodyPr/>
        <a:lstStyle/>
        <a:p>
          <a:endParaRPr lang="en-GB"/>
        </a:p>
      </dgm:t>
    </dgm:pt>
    <dgm:pt modelId="{05D262A0-3C9E-494B-8275-85AE24EAA9E1}" type="pres">
      <dgm:prSet presAssocID="{19B73FD5-EC8D-412E-8AA1-205E62DA175F}" presName="linear" presStyleCnt="0">
        <dgm:presLayoutVars>
          <dgm:dir/>
          <dgm:animLvl val="lvl"/>
          <dgm:resizeHandles val="exact"/>
        </dgm:presLayoutVars>
      </dgm:prSet>
      <dgm:spPr/>
    </dgm:pt>
    <dgm:pt modelId="{DBB333A8-A5B8-48C9-B018-4E9E76477F20}" type="pres">
      <dgm:prSet presAssocID="{6F21DD39-9D1E-4932-88ED-6E2BDDB47512}" presName="parentLin" presStyleCnt="0"/>
      <dgm:spPr/>
    </dgm:pt>
    <dgm:pt modelId="{075C4188-814E-41E5-B650-86C11CAA4C4A}" type="pres">
      <dgm:prSet presAssocID="{6F21DD39-9D1E-4932-88ED-6E2BDDB47512}" presName="parentLeftMargin" presStyleLbl="node1" presStyleIdx="0" presStyleCnt="3"/>
      <dgm:spPr/>
    </dgm:pt>
    <dgm:pt modelId="{22783D9C-7E8C-4227-AAA8-687236C3CDD4}" type="pres">
      <dgm:prSet presAssocID="{6F21DD39-9D1E-4932-88ED-6E2BDDB47512}" presName="parentText" presStyleLbl="node1" presStyleIdx="0" presStyleCnt="3">
        <dgm:presLayoutVars>
          <dgm:chMax val="0"/>
          <dgm:bulletEnabled val="1"/>
        </dgm:presLayoutVars>
      </dgm:prSet>
      <dgm:spPr/>
    </dgm:pt>
    <dgm:pt modelId="{C2BF862D-FFAC-4AD7-8E23-F1958BBEB652}" type="pres">
      <dgm:prSet presAssocID="{6F21DD39-9D1E-4932-88ED-6E2BDDB47512}" presName="negativeSpace" presStyleCnt="0"/>
      <dgm:spPr/>
    </dgm:pt>
    <dgm:pt modelId="{2DC3AA8F-AE1D-4A24-800C-5D509AC735AC}" type="pres">
      <dgm:prSet presAssocID="{6F21DD39-9D1E-4932-88ED-6E2BDDB47512}" presName="childText" presStyleLbl="conFgAcc1" presStyleIdx="0" presStyleCnt="3">
        <dgm:presLayoutVars>
          <dgm:bulletEnabled val="1"/>
        </dgm:presLayoutVars>
      </dgm:prSet>
      <dgm:spPr/>
    </dgm:pt>
    <dgm:pt modelId="{AC8D5FBD-69CB-4A92-97F6-4EDABF9DDA64}" type="pres">
      <dgm:prSet presAssocID="{96629F68-0BC8-4AF0-A90C-DE40418A6A45}" presName="spaceBetweenRectangles" presStyleCnt="0"/>
      <dgm:spPr/>
    </dgm:pt>
    <dgm:pt modelId="{BD6C3CDF-B6CB-4470-8E90-0867E9706611}" type="pres">
      <dgm:prSet presAssocID="{BE9B563E-061B-4A53-9424-7F1A05913580}" presName="parentLin" presStyleCnt="0"/>
      <dgm:spPr/>
    </dgm:pt>
    <dgm:pt modelId="{E9B49FD8-B874-47B6-A191-812552755E2B}" type="pres">
      <dgm:prSet presAssocID="{BE9B563E-061B-4A53-9424-7F1A05913580}" presName="parentLeftMargin" presStyleLbl="node1" presStyleIdx="0" presStyleCnt="3"/>
      <dgm:spPr/>
    </dgm:pt>
    <dgm:pt modelId="{6BA3B144-248C-4DD9-ABA6-4520355E1CAB}" type="pres">
      <dgm:prSet presAssocID="{BE9B563E-061B-4A53-9424-7F1A05913580}" presName="parentText" presStyleLbl="node1" presStyleIdx="1" presStyleCnt="3">
        <dgm:presLayoutVars>
          <dgm:chMax val="0"/>
          <dgm:bulletEnabled val="1"/>
        </dgm:presLayoutVars>
      </dgm:prSet>
      <dgm:spPr/>
    </dgm:pt>
    <dgm:pt modelId="{4C770709-E806-4C11-854E-51F21DEB66D2}" type="pres">
      <dgm:prSet presAssocID="{BE9B563E-061B-4A53-9424-7F1A05913580}" presName="negativeSpace" presStyleCnt="0"/>
      <dgm:spPr/>
    </dgm:pt>
    <dgm:pt modelId="{8BAD2690-5221-4AD1-804A-1573FCF4B413}" type="pres">
      <dgm:prSet presAssocID="{BE9B563E-061B-4A53-9424-7F1A05913580}" presName="childText" presStyleLbl="conFgAcc1" presStyleIdx="1" presStyleCnt="3">
        <dgm:presLayoutVars>
          <dgm:bulletEnabled val="1"/>
        </dgm:presLayoutVars>
      </dgm:prSet>
      <dgm:spPr/>
    </dgm:pt>
    <dgm:pt modelId="{2D38F752-78FE-4B8F-8AC4-89FBA9F30415}" type="pres">
      <dgm:prSet presAssocID="{BCB27C2B-7A81-4A9B-A36E-C1567E4DDF52}" presName="spaceBetweenRectangles" presStyleCnt="0"/>
      <dgm:spPr/>
    </dgm:pt>
    <dgm:pt modelId="{68C67619-790C-4BDA-81C1-D9A75962B7CB}" type="pres">
      <dgm:prSet presAssocID="{C8288F4C-B681-476E-BB29-CFA959FB0AB7}" presName="parentLin" presStyleCnt="0"/>
      <dgm:spPr/>
    </dgm:pt>
    <dgm:pt modelId="{F25C84BF-036C-4D21-9B21-49D6F33BD175}" type="pres">
      <dgm:prSet presAssocID="{C8288F4C-B681-476E-BB29-CFA959FB0AB7}" presName="parentLeftMargin" presStyleLbl="node1" presStyleIdx="1" presStyleCnt="3"/>
      <dgm:spPr/>
    </dgm:pt>
    <dgm:pt modelId="{FA61E95B-583A-4525-93A6-18AD93B4ACBF}" type="pres">
      <dgm:prSet presAssocID="{C8288F4C-B681-476E-BB29-CFA959FB0AB7}" presName="parentText" presStyleLbl="node1" presStyleIdx="2" presStyleCnt="3">
        <dgm:presLayoutVars>
          <dgm:chMax val="0"/>
          <dgm:bulletEnabled val="1"/>
        </dgm:presLayoutVars>
      </dgm:prSet>
      <dgm:spPr/>
    </dgm:pt>
    <dgm:pt modelId="{96DF5F4F-4BFF-4746-ADB8-38F020BBCE4B}" type="pres">
      <dgm:prSet presAssocID="{C8288F4C-B681-476E-BB29-CFA959FB0AB7}" presName="negativeSpace" presStyleCnt="0"/>
      <dgm:spPr/>
    </dgm:pt>
    <dgm:pt modelId="{A4D3F502-8BF1-4F3C-89AC-AA831EE8064A}" type="pres">
      <dgm:prSet presAssocID="{C8288F4C-B681-476E-BB29-CFA959FB0AB7}" presName="childText" presStyleLbl="conFgAcc1" presStyleIdx="2" presStyleCnt="3">
        <dgm:presLayoutVars>
          <dgm:bulletEnabled val="1"/>
        </dgm:presLayoutVars>
      </dgm:prSet>
      <dgm:spPr/>
    </dgm:pt>
  </dgm:ptLst>
  <dgm:cxnLst>
    <dgm:cxn modelId="{4FB4CC14-466A-4885-B151-750414C96590}" type="presOf" srcId="{C8288F4C-B681-476E-BB29-CFA959FB0AB7}" destId="{FA61E95B-583A-4525-93A6-18AD93B4ACBF}" srcOrd="1" destOrd="0" presId="urn:microsoft.com/office/officeart/2005/8/layout/list1"/>
    <dgm:cxn modelId="{07B2461E-7EAA-48AC-813C-CB2914E7422D}" type="presOf" srcId="{C8288F4C-B681-476E-BB29-CFA959FB0AB7}" destId="{F25C84BF-036C-4D21-9B21-49D6F33BD175}" srcOrd="0" destOrd="0" presId="urn:microsoft.com/office/officeart/2005/8/layout/list1"/>
    <dgm:cxn modelId="{64E37A2A-91F2-480A-BE3D-89DE4CDBD440}" type="presOf" srcId="{DDF3E9C0-7866-4448-B320-8D070BAF5A9C}" destId="{2DC3AA8F-AE1D-4A24-800C-5D509AC735AC}" srcOrd="0" destOrd="2" presId="urn:microsoft.com/office/officeart/2005/8/layout/list1"/>
    <dgm:cxn modelId="{7AEE8B2F-AF05-47DA-ACB2-39B76D70E118}" type="presOf" srcId="{B8A7C206-3427-4C0F-B67E-CF97DC04ADDD}" destId="{2DC3AA8F-AE1D-4A24-800C-5D509AC735AC}" srcOrd="0" destOrd="1" presId="urn:microsoft.com/office/officeart/2005/8/layout/list1"/>
    <dgm:cxn modelId="{5D749E37-2E45-4530-B0BE-90EDE7252D3E}" srcId="{19B73FD5-EC8D-412E-8AA1-205E62DA175F}" destId="{C8288F4C-B681-476E-BB29-CFA959FB0AB7}" srcOrd="2" destOrd="0" parTransId="{1B9A790A-2E2F-45BA-96EF-3A9D2117F314}" sibTransId="{9B8D8E59-FC48-459C-AF58-C54D8BC4A01C}"/>
    <dgm:cxn modelId="{124AF438-A2EC-4273-846C-50E5C130CEF7}" type="presOf" srcId="{BE9B563E-061B-4A53-9424-7F1A05913580}" destId="{E9B49FD8-B874-47B6-A191-812552755E2B}" srcOrd="0" destOrd="0" presId="urn:microsoft.com/office/officeart/2005/8/layout/list1"/>
    <dgm:cxn modelId="{C8A49F3A-90C9-447C-B5E6-3155AB719946}" type="presOf" srcId="{90496A94-1927-44AD-9BFB-F1FF71F1B8FC}" destId="{A4D3F502-8BF1-4F3C-89AC-AA831EE8064A}" srcOrd="0" destOrd="0" presId="urn:microsoft.com/office/officeart/2005/8/layout/list1"/>
    <dgm:cxn modelId="{FD98EE3F-11D6-4AB9-BB0F-6A2083C2D872}" type="presOf" srcId="{BE9B563E-061B-4A53-9424-7F1A05913580}" destId="{6BA3B144-248C-4DD9-ABA6-4520355E1CAB}" srcOrd="1" destOrd="0" presId="urn:microsoft.com/office/officeart/2005/8/layout/list1"/>
    <dgm:cxn modelId="{24FB0B41-F105-4229-91EE-56B77739CCC2}" srcId="{6F21DD39-9D1E-4932-88ED-6E2BDDB47512}" destId="{9FCCADBB-D9BA-4D49-8FBB-39936A37CA9A}" srcOrd="0" destOrd="0" parTransId="{BE03ED6B-BE7F-4544-98B3-8CDA34DB7178}" sibTransId="{355FCBA9-1BC4-4E5E-9DE3-A1280CC9FC47}"/>
    <dgm:cxn modelId="{60CA2845-25BA-4A53-9344-5A3084219E68}" type="presOf" srcId="{6F21DD39-9D1E-4932-88ED-6E2BDDB47512}" destId="{22783D9C-7E8C-4227-AAA8-687236C3CDD4}" srcOrd="1" destOrd="0" presId="urn:microsoft.com/office/officeart/2005/8/layout/list1"/>
    <dgm:cxn modelId="{5C149349-4E86-4C1E-8DA7-60B5D5D266D7}" type="presOf" srcId="{19B73FD5-EC8D-412E-8AA1-205E62DA175F}" destId="{05D262A0-3C9E-494B-8275-85AE24EAA9E1}" srcOrd="0" destOrd="0" presId="urn:microsoft.com/office/officeart/2005/8/layout/list1"/>
    <dgm:cxn modelId="{55B79C6A-7F8C-4873-88E2-BE2D346BEFC7}" srcId="{19B73FD5-EC8D-412E-8AA1-205E62DA175F}" destId="{6F21DD39-9D1E-4932-88ED-6E2BDDB47512}" srcOrd="0" destOrd="0" parTransId="{91D084E2-CD9B-4AFE-B54E-1A4065DF64E2}" sibTransId="{96629F68-0BC8-4AF0-A90C-DE40418A6A45}"/>
    <dgm:cxn modelId="{9970D351-D888-4CB7-A54B-0844D6414FEB}" srcId="{19B73FD5-EC8D-412E-8AA1-205E62DA175F}" destId="{BE9B563E-061B-4A53-9424-7F1A05913580}" srcOrd="1" destOrd="0" parTransId="{B5C4CF68-BDEF-40BC-9B09-BB08C782102B}" sibTransId="{BCB27C2B-7A81-4A9B-A36E-C1567E4DDF52}"/>
    <dgm:cxn modelId="{E3ADCF78-697B-4C5E-A7AB-BB554D0A5931}" type="presOf" srcId="{9FCCADBB-D9BA-4D49-8FBB-39936A37CA9A}" destId="{2DC3AA8F-AE1D-4A24-800C-5D509AC735AC}" srcOrd="0" destOrd="0" presId="urn:microsoft.com/office/officeart/2005/8/layout/list1"/>
    <dgm:cxn modelId="{0000607B-184B-46A2-9C33-5F704141B381}" type="presOf" srcId="{6F21DD39-9D1E-4932-88ED-6E2BDDB47512}" destId="{075C4188-814E-41E5-B650-86C11CAA4C4A}" srcOrd="0" destOrd="0" presId="urn:microsoft.com/office/officeart/2005/8/layout/list1"/>
    <dgm:cxn modelId="{5EF86B8B-A10F-4642-9A56-3246277A8372}" srcId="{6F21DD39-9D1E-4932-88ED-6E2BDDB47512}" destId="{B8A7C206-3427-4C0F-B67E-CF97DC04ADDD}" srcOrd="1" destOrd="0" parTransId="{4704E0BE-115C-44AB-BCAC-28E849E2ED0F}" sibTransId="{2C178DF2-B23A-46E8-90E0-AACABAFC2D87}"/>
    <dgm:cxn modelId="{63D947A3-9DE2-445D-8C1F-E598ED871A6C}" srcId="{6F21DD39-9D1E-4932-88ED-6E2BDDB47512}" destId="{DDF3E9C0-7866-4448-B320-8D070BAF5A9C}" srcOrd="2" destOrd="0" parTransId="{ADC2777A-47BF-4B3C-97FE-0CF4D889C0ED}" sibTransId="{E4671933-21D4-481B-A38F-C110AC5920B9}"/>
    <dgm:cxn modelId="{A1D602AC-FF0E-4D01-835C-6B0F51476A03}" srcId="{C8288F4C-B681-476E-BB29-CFA959FB0AB7}" destId="{90496A94-1927-44AD-9BFB-F1FF71F1B8FC}" srcOrd="0" destOrd="0" parTransId="{E57DAFD6-4F1B-4DB7-8E66-EB78E57F906D}" sibTransId="{DEB879EB-17DC-4FBE-A303-A27298496D56}"/>
    <dgm:cxn modelId="{E3857BC0-C79C-436D-93B4-049ABC09D3A5}" srcId="{BE9B563E-061B-4A53-9424-7F1A05913580}" destId="{9A0DE382-6985-42EE-A192-AAE401DC54EE}" srcOrd="0" destOrd="0" parTransId="{C42E91E8-3EE9-4078-917A-AE17947A8080}" sibTransId="{90E7916D-E2B6-4EA1-A247-1B734A11BDDC}"/>
    <dgm:cxn modelId="{715C16C4-1997-4778-8A23-0D536872F7AA}" type="presOf" srcId="{9A0DE382-6985-42EE-A192-AAE401DC54EE}" destId="{8BAD2690-5221-4AD1-804A-1573FCF4B413}" srcOrd="0" destOrd="0" presId="urn:microsoft.com/office/officeart/2005/8/layout/list1"/>
    <dgm:cxn modelId="{906CFA7B-FE86-471F-B3F8-66135940158A}" type="presParOf" srcId="{05D262A0-3C9E-494B-8275-85AE24EAA9E1}" destId="{DBB333A8-A5B8-48C9-B018-4E9E76477F20}" srcOrd="0" destOrd="0" presId="urn:microsoft.com/office/officeart/2005/8/layout/list1"/>
    <dgm:cxn modelId="{986DE116-6D7D-42C4-AB02-3B202A4EAD16}" type="presParOf" srcId="{DBB333A8-A5B8-48C9-B018-4E9E76477F20}" destId="{075C4188-814E-41E5-B650-86C11CAA4C4A}" srcOrd="0" destOrd="0" presId="urn:microsoft.com/office/officeart/2005/8/layout/list1"/>
    <dgm:cxn modelId="{835C4966-5339-4183-893F-745A7C4CDA08}" type="presParOf" srcId="{DBB333A8-A5B8-48C9-B018-4E9E76477F20}" destId="{22783D9C-7E8C-4227-AAA8-687236C3CDD4}" srcOrd="1" destOrd="0" presId="urn:microsoft.com/office/officeart/2005/8/layout/list1"/>
    <dgm:cxn modelId="{50570F29-9E95-4272-9C65-6A501BE4D000}" type="presParOf" srcId="{05D262A0-3C9E-494B-8275-85AE24EAA9E1}" destId="{C2BF862D-FFAC-4AD7-8E23-F1958BBEB652}" srcOrd="1" destOrd="0" presId="urn:microsoft.com/office/officeart/2005/8/layout/list1"/>
    <dgm:cxn modelId="{29074E99-3E2D-42F3-9918-2308939FF738}" type="presParOf" srcId="{05D262A0-3C9E-494B-8275-85AE24EAA9E1}" destId="{2DC3AA8F-AE1D-4A24-800C-5D509AC735AC}" srcOrd="2" destOrd="0" presId="urn:microsoft.com/office/officeart/2005/8/layout/list1"/>
    <dgm:cxn modelId="{2D465049-6E7F-4D05-992E-75560843C672}" type="presParOf" srcId="{05D262A0-3C9E-494B-8275-85AE24EAA9E1}" destId="{AC8D5FBD-69CB-4A92-97F6-4EDABF9DDA64}" srcOrd="3" destOrd="0" presId="urn:microsoft.com/office/officeart/2005/8/layout/list1"/>
    <dgm:cxn modelId="{95872E37-F285-4F3B-9A2A-C7F172D85E06}" type="presParOf" srcId="{05D262A0-3C9E-494B-8275-85AE24EAA9E1}" destId="{BD6C3CDF-B6CB-4470-8E90-0867E9706611}" srcOrd="4" destOrd="0" presId="urn:microsoft.com/office/officeart/2005/8/layout/list1"/>
    <dgm:cxn modelId="{B1995506-1B1F-498A-B54E-19EC7913F359}" type="presParOf" srcId="{BD6C3CDF-B6CB-4470-8E90-0867E9706611}" destId="{E9B49FD8-B874-47B6-A191-812552755E2B}" srcOrd="0" destOrd="0" presId="urn:microsoft.com/office/officeart/2005/8/layout/list1"/>
    <dgm:cxn modelId="{0208345D-84A8-4469-AD6F-C00BF69417F7}" type="presParOf" srcId="{BD6C3CDF-B6CB-4470-8E90-0867E9706611}" destId="{6BA3B144-248C-4DD9-ABA6-4520355E1CAB}" srcOrd="1" destOrd="0" presId="urn:microsoft.com/office/officeart/2005/8/layout/list1"/>
    <dgm:cxn modelId="{E2ED4A7C-B386-4193-B12E-3B7C9D596063}" type="presParOf" srcId="{05D262A0-3C9E-494B-8275-85AE24EAA9E1}" destId="{4C770709-E806-4C11-854E-51F21DEB66D2}" srcOrd="5" destOrd="0" presId="urn:microsoft.com/office/officeart/2005/8/layout/list1"/>
    <dgm:cxn modelId="{887125EA-DE0B-496F-847B-3EE1EF5B72E3}" type="presParOf" srcId="{05D262A0-3C9E-494B-8275-85AE24EAA9E1}" destId="{8BAD2690-5221-4AD1-804A-1573FCF4B413}" srcOrd="6" destOrd="0" presId="urn:microsoft.com/office/officeart/2005/8/layout/list1"/>
    <dgm:cxn modelId="{9561B3DE-7F5A-4D94-80E8-ACC0005D01EA}" type="presParOf" srcId="{05D262A0-3C9E-494B-8275-85AE24EAA9E1}" destId="{2D38F752-78FE-4B8F-8AC4-89FBA9F30415}" srcOrd="7" destOrd="0" presId="urn:microsoft.com/office/officeart/2005/8/layout/list1"/>
    <dgm:cxn modelId="{10CD91A9-B292-4EAC-B92B-C51E55E56047}" type="presParOf" srcId="{05D262A0-3C9E-494B-8275-85AE24EAA9E1}" destId="{68C67619-790C-4BDA-81C1-D9A75962B7CB}" srcOrd="8" destOrd="0" presId="urn:microsoft.com/office/officeart/2005/8/layout/list1"/>
    <dgm:cxn modelId="{830070BB-9CB6-470C-8E88-FCA0F8749E81}" type="presParOf" srcId="{68C67619-790C-4BDA-81C1-D9A75962B7CB}" destId="{F25C84BF-036C-4D21-9B21-49D6F33BD175}" srcOrd="0" destOrd="0" presId="urn:microsoft.com/office/officeart/2005/8/layout/list1"/>
    <dgm:cxn modelId="{D0681D7E-A866-4F00-BB1B-13FB951E0276}" type="presParOf" srcId="{68C67619-790C-4BDA-81C1-D9A75962B7CB}" destId="{FA61E95B-583A-4525-93A6-18AD93B4ACBF}" srcOrd="1" destOrd="0" presId="urn:microsoft.com/office/officeart/2005/8/layout/list1"/>
    <dgm:cxn modelId="{EBCEBB2D-62F6-4560-85FD-FFBDF08A6110}" type="presParOf" srcId="{05D262A0-3C9E-494B-8275-85AE24EAA9E1}" destId="{96DF5F4F-4BFF-4746-ADB8-38F020BBCE4B}" srcOrd="9" destOrd="0" presId="urn:microsoft.com/office/officeart/2005/8/layout/list1"/>
    <dgm:cxn modelId="{BC34C096-02CA-44AC-A416-608E9DFD6188}" type="presParOf" srcId="{05D262A0-3C9E-494B-8275-85AE24EAA9E1}" destId="{A4D3F502-8BF1-4F3C-89AC-AA831EE8064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B73FD5-EC8D-412E-8AA1-205E62DA175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6F21DD39-9D1E-4932-88ED-6E2BDDB47512}">
      <dgm:prSet phldrT="[Text]"/>
      <dgm:spPr/>
      <dgm:t>
        <a:bodyPr/>
        <a:lstStyle/>
        <a:p>
          <a:r>
            <a:rPr lang="en-GB" dirty="0"/>
            <a:t>Loading and Volume</a:t>
          </a:r>
        </a:p>
      </dgm:t>
    </dgm:pt>
    <dgm:pt modelId="{91D084E2-CD9B-4AFE-B54E-1A4065DF64E2}" type="parTrans" cxnId="{55B79C6A-7F8C-4873-88E2-BE2D346BEFC7}">
      <dgm:prSet/>
      <dgm:spPr/>
      <dgm:t>
        <a:bodyPr/>
        <a:lstStyle/>
        <a:p>
          <a:endParaRPr lang="en-GB"/>
        </a:p>
      </dgm:t>
    </dgm:pt>
    <dgm:pt modelId="{96629F68-0BC8-4AF0-A90C-DE40418A6A45}" type="sibTrans" cxnId="{55B79C6A-7F8C-4873-88E2-BE2D346BEFC7}">
      <dgm:prSet/>
      <dgm:spPr/>
      <dgm:t>
        <a:bodyPr/>
        <a:lstStyle/>
        <a:p>
          <a:endParaRPr lang="en-GB"/>
        </a:p>
      </dgm:t>
    </dgm:pt>
    <dgm:pt modelId="{BE9B563E-061B-4A53-9424-7F1A05913580}">
      <dgm:prSet phldrT="[Text]"/>
      <dgm:spPr/>
      <dgm:t>
        <a:bodyPr/>
        <a:lstStyle/>
        <a:p>
          <a:r>
            <a:rPr lang="en-GB" dirty="0"/>
            <a:t>Rest Intervals</a:t>
          </a:r>
        </a:p>
      </dgm:t>
    </dgm:pt>
    <dgm:pt modelId="{B5C4CF68-BDEF-40BC-9B09-BB08C782102B}" type="parTrans" cxnId="{9970D351-D888-4CB7-A54B-0844D6414FEB}">
      <dgm:prSet/>
      <dgm:spPr/>
      <dgm:t>
        <a:bodyPr/>
        <a:lstStyle/>
        <a:p>
          <a:endParaRPr lang="en-GB"/>
        </a:p>
      </dgm:t>
    </dgm:pt>
    <dgm:pt modelId="{BCB27C2B-7A81-4A9B-A36E-C1567E4DDF52}" type="sibTrans" cxnId="{9970D351-D888-4CB7-A54B-0844D6414FEB}">
      <dgm:prSet/>
      <dgm:spPr/>
      <dgm:t>
        <a:bodyPr/>
        <a:lstStyle/>
        <a:p>
          <a:endParaRPr lang="en-GB"/>
        </a:p>
      </dgm:t>
    </dgm:pt>
    <dgm:pt modelId="{C8288F4C-B681-476E-BB29-CFA959FB0AB7}">
      <dgm:prSet phldrT="[Text]"/>
      <dgm:spPr/>
      <dgm:t>
        <a:bodyPr/>
        <a:lstStyle/>
        <a:p>
          <a:r>
            <a:rPr lang="en-GB" dirty="0"/>
            <a:t>Frequency </a:t>
          </a:r>
        </a:p>
      </dgm:t>
    </dgm:pt>
    <dgm:pt modelId="{1B9A790A-2E2F-45BA-96EF-3A9D2117F314}" type="parTrans" cxnId="{5D749E37-2E45-4530-B0BE-90EDE7252D3E}">
      <dgm:prSet/>
      <dgm:spPr/>
      <dgm:t>
        <a:bodyPr/>
        <a:lstStyle/>
        <a:p>
          <a:endParaRPr lang="en-GB"/>
        </a:p>
      </dgm:t>
    </dgm:pt>
    <dgm:pt modelId="{9B8D8E59-FC48-459C-AF58-C54D8BC4A01C}" type="sibTrans" cxnId="{5D749E37-2E45-4530-B0BE-90EDE7252D3E}">
      <dgm:prSet/>
      <dgm:spPr/>
      <dgm:t>
        <a:bodyPr/>
        <a:lstStyle/>
        <a:p>
          <a:endParaRPr lang="en-GB"/>
        </a:p>
      </dgm:t>
    </dgm:pt>
    <dgm:pt modelId="{9FCCADBB-D9BA-4D49-8FBB-39936A37CA9A}">
      <dgm:prSet phldrT="[Text]"/>
      <dgm:spPr/>
      <dgm:t>
        <a:bodyPr/>
        <a:lstStyle/>
        <a:p>
          <a:r>
            <a:rPr lang="en-GB" dirty="0"/>
            <a:t>3 sets</a:t>
          </a:r>
        </a:p>
      </dgm:t>
    </dgm:pt>
    <dgm:pt modelId="{BE03ED6B-BE7F-4544-98B3-8CDA34DB7178}" type="parTrans" cxnId="{24FB0B41-F105-4229-91EE-56B77739CCC2}">
      <dgm:prSet/>
      <dgm:spPr/>
      <dgm:t>
        <a:bodyPr/>
        <a:lstStyle/>
        <a:p>
          <a:endParaRPr lang="en-GB"/>
        </a:p>
      </dgm:t>
    </dgm:pt>
    <dgm:pt modelId="{355FCBA9-1BC4-4E5E-9DE3-A1280CC9FC47}" type="sibTrans" cxnId="{24FB0B41-F105-4229-91EE-56B77739CCC2}">
      <dgm:prSet/>
      <dgm:spPr/>
      <dgm:t>
        <a:bodyPr/>
        <a:lstStyle/>
        <a:p>
          <a:endParaRPr lang="en-GB"/>
        </a:p>
      </dgm:t>
    </dgm:pt>
    <dgm:pt modelId="{B8A7C206-3427-4C0F-B67E-CF97DC04ADDD}">
      <dgm:prSet phldrT="[Text]"/>
      <dgm:spPr/>
      <dgm:t>
        <a:bodyPr/>
        <a:lstStyle/>
        <a:p>
          <a:r>
            <a:rPr lang="en-GB" dirty="0"/>
            <a:t>15-25 repetitions or fatigue </a:t>
          </a:r>
        </a:p>
      </dgm:t>
    </dgm:pt>
    <dgm:pt modelId="{4704E0BE-115C-44AB-BCAC-28E849E2ED0F}" type="parTrans" cxnId="{5EF86B8B-A10F-4642-9A56-3246277A8372}">
      <dgm:prSet/>
      <dgm:spPr/>
      <dgm:t>
        <a:bodyPr/>
        <a:lstStyle/>
        <a:p>
          <a:endParaRPr lang="en-GB"/>
        </a:p>
      </dgm:t>
    </dgm:pt>
    <dgm:pt modelId="{2C178DF2-B23A-46E8-90E0-AACABAFC2D87}" type="sibTrans" cxnId="{5EF86B8B-A10F-4642-9A56-3246277A8372}">
      <dgm:prSet/>
      <dgm:spPr/>
      <dgm:t>
        <a:bodyPr/>
        <a:lstStyle/>
        <a:p>
          <a:endParaRPr lang="en-GB"/>
        </a:p>
      </dgm:t>
    </dgm:pt>
    <dgm:pt modelId="{9A0DE382-6985-42EE-A192-AAE401DC54EE}">
      <dgm:prSet phldrT="[Text]"/>
      <dgm:spPr/>
      <dgm:t>
        <a:bodyPr/>
        <a:lstStyle/>
        <a:p>
          <a:r>
            <a:rPr lang="en-GB" dirty="0"/>
            <a:t>&lt;60 seconds for 15 reps </a:t>
          </a:r>
        </a:p>
      </dgm:t>
    </dgm:pt>
    <dgm:pt modelId="{C42E91E8-3EE9-4078-917A-AE17947A8080}" type="parTrans" cxnId="{E3857BC0-C79C-436D-93B4-049ABC09D3A5}">
      <dgm:prSet/>
      <dgm:spPr/>
      <dgm:t>
        <a:bodyPr/>
        <a:lstStyle/>
        <a:p>
          <a:endParaRPr lang="en-GB"/>
        </a:p>
      </dgm:t>
    </dgm:pt>
    <dgm:pt modelId="{90E7916D-E2B6-4EA1-A247-1B734A11BDDC}" type="sibTrans" cxnId="{E3857BC0-C79C-436D-93B4-049ABC09D3A5}">
      <dgm:prSet/>
      <dgm:spPr/>
      <dgm:t>
        <a:bodyPr/>
        <a:lstStyle/>
        <a:p>
          <a:endParaRPr lang="en-GB"/>
        </a:p>
      </dgm:t>
    </dgm:pt>
    <dgm:pt modelId="{90496A94-1927-44AD-9BFB-F1FF71F1B8FC}">
      <dgm:prSet phldrT="[Text]"/>
      <dgm:spPr/>
      <dgm:t>
        <a:bodyPr/>
        <a:lstStyle/>
        <a:p>
          <a:r>
            <a:rPr lang="en-GB" dirty="0"/>
            <a:t>2-3 times a week </a:t>
          </a:r>
        </a:p>
      </dgm:t>
    </dgm:pt>
    <dgm:pt modelId="{E57DAFD6-4F1B-4DB7-8E66-EB78E57F906D}" type="parTrans" cxnId="{A1D602AC-FF0E-4D01-835C-6B0F51476A03}">
      <dgm:prSet/>
      <dgm:spPr/>
      <dgm:t>
        <a:bodyPr/>
        <a:lstStyle/>
        <a:p>
          <a:endParaRPr lang="en-GB"/>
        </a:p>
      </dgm:t>
    </dgm:pt>
    <dgm:pt modelId="{DEB879EB-17DC-4FBE-A303-A27298496D56}" type="sibTrans" cxnId="{A1D602AC-FF0E-4D01-835C-6B0F51476A03}">
      <dgm:prSet/>
      <dgm:spPr/>
      <dgm:t>
        <a:bodyPr/>
        <a:lstStyle/>
        <a:p>
          <a:endParaRPr lang="en-GB"/>
        </a:p>
      </dgm:t>
    </dgm:pt>
    <dgm:pt modelId="{DDF3E9C0-7866-4448-B320-8D070BAF5A9C}">
      <dgm:prSet phldrT="[Text]"/>
      <dgm:spPr/>
      <dgm:t>
        <a:bodyPr/>
        <a:lstStyle/>
        <a:p>
          <a:r>
            <a:rPr lang="en-GB" dirty="0"/>
            <a:t>Lighter loads </a:t>
          </a:r>
        </a:p>
      </dgm:t>
    </dgm:pt>
    <dgm:pt modelId="{ADC2777A-47BF-4B3C-97FE-0CF4D889C0ED}" type="parTrans" cxnId="{63D947A3-9DE2-445D-8C1F-E598ED871A6C}">
      <dgm:prSet/>
      <dgm:spPr/>
      <dgm:t>
        <a:bodyPr/>
        <a:lstStyle/>
        <a:p>
          <a:endParaRPr lang="en-GB"/>
        </a:p>
      </dgm:t>
    </dgm:pt>
    <dgm:pt modelId="{E4671933-21D4-481B-A38F-C110AC5920B9}" type="sibTrans" cxnId="{63D947A3-9DE2-445D-8C1F-E598ED871A6C}">
      <dgm:prSet/>
      <dgm:spPr/>
      <dgm:t>
        <a:bodyPr/>
        <a:lstStyle/>
        <a:p>
          <a:endParaRPr lang="en-GB"/>
        </a:p>
      </dgm:t>
    </dgm:pt>
    <dgm:pt modelId="{9BC35D39-048A-449F-A9CD-1D8B084FF192}">
      <dgm:prSet phldrT="[Text]"/>
      <dgm:spPr/>
      <dgm:t>
        <a:bodyPr/>
        <a:lstStyle/>
        <a:p>
          <a:r>
            <a:rPr lang="en-GB" dirty="0"/>
            <a:t>60-120 seconds for 25+ reps </a:t>
          </a:r>
        </a:p>
      </dgm:t>
    </dgm:pt>
    <dgm:pt modelId="{F61C9271-C1C9-49F7-9686-9D51EC2F7800}" type="parTrans" cxnId="{C40E43F4-956A-4633-AE0B-D169A205C188}">
      <dgm:prSet/>
      <dgm:spPr/>
      <dgm:t>
        <a:bodyPr/>
        <a:lstStyle/>
        <a:p>
          <a:endParaRPr lang="en-GB"/>
        </a:p>
      </dgm:t>
    </dgm:pt>
    <dgm:pt modelId="{5C42891C-9617-4AC9-80E8-53F1B28031CA}" type="sibTrans" cxnId="{C40E43F4-956A-4633-AE0B-D169A205C188}">
      <dgm:prSet/>
      <dgm:spPr/>
      <dgm:t>
        <a:bodyPr/>
        <a:lstStyle/>
        <a:p>
          <a:endParaRPr lang="en-GB"/>
        </a:p>
      </dgm:t>
    </dgm:pt>
    <dgm:pt modelId="{E191C3B4-FE69-4311-A61F-62666C0CDB68}">
      <dgm:prSet phldrT="[Text]"/>
      <dgm:spPr/>
      <dgm:t>
        <a:bodyPr/>
        <a:lstStyle/>
        <a:p>
          <a:r>
            <a:rPr lang="en-GB" dirty="0"/>
            <a:t>Can be trained up to 6 x a week </a:t>
          </a:r>
        </a:p>
      </dgm:t>
    </dgm:pt>
    <dgm:pt modelId="{70F16D01-8DFD-4F0B-9F6D-786B9562AC3B}" type="parTrans" cxnId="{EF070ADA-F19F-47E1-9677-560C0F8FA398}">
      <dgm:prSet/>
      <dgm:spPr/>
      <dgm:t>
        <a:bodyPr/>
        <a:lstStyle/>
        <a:p>
          <a:endParaRPr lang="en-GB"/>
        </a:p>
      </dgm:t>
    </dgm:pt>
    <dgm:pt modelId="{00749915-4734-401A-B3AE-DEA62E4E6C93}" type="sibTrans" cxnId="{EF070ADA-F19F-47E1-9677-560C0F8FA398}">
      <dgm:prSet/>
      <dgm:spPr/>
      <dgm:t>
        <a:bodyPr/>
        <a:lstStyle/>
        <a:p>
          <a:endParaRPr lang="en-GB"/>
        </a:p>
      </dgm:t>
    </dgm:pt>
    <dgm:pt modelId="{05D262A0-3C9E-494B-8275-85AE24EAA9E1}" type="pres">
      <dgm:prSet presAssocID="{19B73FD5-EC8D-412E-8AA1-205E62DA175F}" presName="linear" presStyleCnt="0">
        <dgm:presLayoutVars>
          <dgm:dir/>
          <dgm:animLvl val="lvl"/>
          <dgm:resizeHandles val="exact"/>
        </dgm:presLayoutVars>
      </dgm:prSet>
      <dgm:spPr/>
    </dgm:pt>
    <dgm:pt modelId="{DBB333A8-A5B8-48C9-B018-4E9E76477F20}" type="pres">
      <dgm:prSet presAssocID="{6F21DD39-9D1E-4932-88ED-6E2BDDB47512}" presName="parentLin" presStyleCnt="0"/>
      <dgm:spPr/>
    </dgm:pt>
    <dgm:pt modelId="{075C4188-814E-41E5-B650-86C11CAA4C4A}" type="pres">
      <dgm:prSet presAssocID="{6F21DD39-9D1E-4932-88ED-6E2BDDB47512}" presName="parentLeftMargin" presStyleLbl="node1" presStyleIdx="0" presStyleCnt="3"/>
      <dgm:spPr/>
    </dgm:pt>
    <dgm:pt modelId="{22783D9C-7E8C-4227-AAA8-687236C3CDD4}" type="pres">
      <dgm:prSet presAssocID="{6F21DD39-9D1E-4932-88ED-6E2BDDB47512}" presName="parentText" presStyleLbl="node1" presStyleIdx="0" presStyleCnt="3">
        <dgm:presLayoutVars>
          <dgm:chMax val="0"/>
          <dgm:bulletEnabled val="1"/>
        </dgm:presLayoutVars>
      </dgm:prSet>
      <dgm:spPr/>
    </dgm:pt>
    <dgm:pt modelId="{C2BF862D-FFAC-4AD7-8E23-F1958BBEB652}" type="pres">
      <dgm:prSet presAssocID="{6F21DD39-9D1E-4932-88ED-6E2BDDB47512}" presName="negativeSpace" presStyleCnt="0"/>
      <dgm:spPr/>
    </dgm:pt>
    <dgm:pt modelId="{2DC3AA8F-AE1D-4A24-800C-5D509AC735AC}" type="pres">
      <dgm:prSet presAssocID="{6F21DD39-9D1E-4932-88ED-6E2BDDB47512}" presName="childText" presStyleLbl="conFgAcc1" presStyleIdx="0" presStyleCnt="3">
        <dgm:presLayoutVars>
          <dgm:bulletEnabled val="1"/>
        </dgm:presLayoutVars>
      </dgm:prSet>
      <dgm:spPr/>
    </dgm:pt>
    <dgm:pt modelId="{AC8D5FBD-69CB-4A92-97F6-4EDABF9DDA64}" type="pres">
      <dgm:prSet presAssocID="{96629F68-0BC8-4AF0-A90C-DE40418A6A45}" presName="spaceBetweenRectangles" presStyleCnt="0"/>
      <dgm:spPr/>
    </dgm:pt>
    <dgm:pt modelId="{BD6C3CDF-B6CB-4470-8E90-0867E9706611}" type="pres">
      <dgm:prSet presAssocID="{BE9B563E-061B-4A53-9424-7F1A05913580}" presName="parentLin" presStyleCnt="0"/>
      <dgm:spPr/>
    </dgm:pt>
    <dgm:pt modelId="{E9B49FD8-B874-47B6-A191-812552755E2B}" type="pres">
      <dgm:prSet presAssocID="{BE9B563E-061B-4A53-9424-7F1A05913580}" presName="parentLeftMargin" presStyleLbl="node1" presStyleIdx="0" presStyleCnt="3"/>
      <dgm:spPr/>
    </dgm:pt>
    <dgm:pt modelId="{6BA3B144-248C-4DD9-ABA6-4520355E1CAB}" type="pres">
      <dgm:prSet presAssocID="{BE9B563E-061B-4A53-9424-7F1A05913580}" presName="parentText" presStyleLbl="node1" presStyleIdx="1" presStyleCnt="3">
        <dgm:presLayoutVars>
          <dgm:chMax val="0"/>
          <dgm:bulletEnabled val="1"/>
        </dgm:presLayoutVars>
      </dgm:prSet>
      <dgm:spPr/>
    </dgm:pt>
    <dgm:pt modelId="{4C770709-E806-4C11-854E-51F21DEB66D2}" type="pres">
      <dgm:prSet presAssocID="{BE9B563E-061B-4A53-9424-7F1A05913580}" presName="negativeSpace" presStyleCnt="0"/>
      <dgm:spPr/>
    </dgm:pt>
    <dgm:pt modelId="{8BAD2690-5221-4AD1-804A-1573FCF4B413}" type="pres">
      <dgm:prSet presAssocID="{BE9B563E-061B-4A53-9424-7F1A05913580}" presName="childText" presStyleLbl="conFgAcc1" presStyleIdx="1" presStyleCnt="3">
        <dgm:presLayoutVars>
          <dgm:bulletEnabled val="1"/>
        </dgm:presLayoutVars>
      </dgm:prSet>
      <dgm:spPr/>
    </dgm:pt>
    <dgm:pt modelId="{2D38F752-78FE-4B8F-8AC4-89FBA9F30415}" type="pres">
      <dgm:prSet presAssocID="{BCB27C2B-7A81-4A9B-A36E-C1567E4DDF52}" presName="spaceBetweenRectangles" presStyleCnt="0"/>
      <dgm:spPr/>
    </dgm:pt>
    <dgm:pt modelId="{68C67619-790C-4BDA-81C1-D9A75962B7CB}" type="pres">
      <dgm:prSet presAssocID="{C8288F4C-B681-476E-BB29-CFA959FB0AB7}" presName="parentLin" presStyleCnt="0"/>
      <dgm:spPr/>
    </dgm:pt>
    <dgm:pt modelId="{F25C84BF-036C-4D21-9B21-49D6F33BD175}" type="pres">
      <dgm:prSet presAssocID="{C8288F4C-B681-476E-BB29-CFA959FB0AB7}" presName="parentLeftMargin" presStyleLbl="node1" presStyleIdx="1" presStyleCnt="3"/>
      <dgm:spPr/>
    </dgm:pt>
    <dgm:pt modelId="{FA61E95B-583A-4525-93A6-18AD93B4ACBF}" type="pres">
      <dgm:prSet presAssocID="{C8288F4C-B681-476E-BB29-CFA959FB0AB7}" presName="parentText" presStyleLbl="node1" presStyleIdx="2" presStyleCnt="3">
        <dgm:presLayoutVars>
          <dgm:chMax val="0"/>
          <dgm:bulletEnabled val="1"/>
        </dgm:presLayoutVars>
      </dgm:prSet>
      <dgm:spPr/>
    </dgm:pt>
    <dgm:pt modelId="{96DF5F4F-4BFF-4746-ADB8-38F020BBCE4B}" type="pres">
      <dgm:prSet presAssocID="{C8288F4C-B681-476E-BB29-CFA959FB0AB7}" presName="negativeSpace" presStyleCnt="0"/>
      <dgm:spPr/>
    </dgm:pt>
    <dgm:pt modelId="{A4D3F502-8BF1-4F3C-89AC-AA831EE8064A}" type="pres">
      <dgm:prSet presAssocID="{C8288F4C-B681-476E-BB29-CFA959FB0AB7}" presName="childText" presStyleLbl="conFgAcc1" presStyleIdx="2" presStyleCnt="3">
        <dgm:presLayoutVars>
          <dgm:bulletEnabled val="1"/>
        </dgm:presLayoutVars>
      </dgm:prSet>
      <dgm:spPr/>
    </dgm:pt>
  </dgm:ptLst>
  <dgm:cxnLst>
    <dgm:cxn modelId="{4FB4CC14-466A-4885-B151-750414C96590}" type="presOf" srcId="{C8288F4C-B681-476E-BB29-CFA959FB0AB7}" destId="{FA61E95B-583A-4525-93A6-18AD93B4ACBF}" srcOrd="1" destOrd="0" presId="urn:microsoft.com/office/officeart/2005/8/layout/list1"/>
    <dgm:cxn modelId="{BFFCD31B-67BC-4AA4-88B3-007A831DA5F6}" type="presOf" srcId="{9BC35D39-048A-449F-A9CD-1D8B084FF192}" destId="{8BAD2690-5221-4AD1-804A-1573FCF4B413}" srcOrd="0" destOrd="1" presId="urn:microsoft.com/office/officeart/2005/8/layout/list1"/>
    <dgm:cxn modelId="{07B2461E-7EAA-48AC-813C-CB2914E7422D}" type="presOf" srcId="{C8288F4C-B681-476E-BB29-CFA959FB0AB7}" destId="{F25C84BF-036C-4D21-9B21-49D6F33BD175}" srcOrd="0" destOrd="0" presId="urn:microsoft.com/office/officeart/2005/8/layout/list1"/>
    <dgm:cxn modelId="{64E37A2A-91F2-480A-BE3D-89DE4CDBD440}" type="presOf" srcId="{DDF3E9C0-7866-4448-B320-8D070BAF5A9C}" destId="{2DC3AA8F-AE1D-4A24-800C-5D509AC735AC}" srcOrd="0" destOrd="2" presId="urn:microsoft.com/office/officeart/2005/8/layout/list1"/>
    <dgm:cxn modelId="{7AEE8B2F-AF05-47DA-ACB2-39B76D70E118}" type="presOf" srcId="{B8A7C206-3427-4C0F-B67E-CF97DC04ADDD}" destId="{2DC3AA8F-AE1D-4A24-800C-5D509AC735AC}" srcOrd="0" destOrd="1" presId="urn:microsoft.com/office/officeart/2005/8/layout/list1"/>
    <dgm:cxn modelId="{5D749E37-2E45-4530-B0BE-90EDE7252D3E}" srcId="{19B73FD5-EC8D-412E-8AA1-205E62DA175F}" destId="{C8288F4C-B681-476E-BB29-CFA959FB0AB7}" srcOrd="2" destOrd="0" parTransId="{1B9A790A-2E2F-45BA-96EF-3A9D2117F314}" sibTransId="{9B8D8E59-FC48-459C-AF58-C54D8BC4A01C}"/>
    <dgm:cxn modelId="{124AF438-A2EC-4273-846C-50E5C130CEF7}" type="presOf" srcId="{BE9B563E-061B-4A53-9424-7F1A05913580}" destId="{E9B49FD8-B874-47B6-A191-812552755E2B}" srcOrd="0" destOrd="0" presId="urn:microsoft.com/office/officeart/2005/8/layout/list1"/>
    <dgm:cxn modelId="{C8A49F3A-90C9-447C-B5E6-3155AB719946}" type="presOf" srcId="{90496A94-1927-44AD-9BFB-F1FF71F1B8FC}" destId="{A4D3F502-8BF1-4F3C-89AC-AA831EE8064A}" srcOrd="0" destOrd="0" presId="urn:microsoft.com/office/officeart/2005/8/layout/list1"/>
    <dgm:cxn modelId="{FD98EE3F-11D6-4AB9-BB0F-6A2083C2D872}" type="presOf" srcId="{BE9B563E-061B-4A53-9424-7F1A05913580}" destId="{6BA3B144-248C-4DD9-ABA6-4520355E1CAB}" srcOrd="1" destOrd="0" presId="urn:microsoft.com/office/officeart/2005/8/layout/list1"/>
    <dgm:cxn modelId="{24FB0B41-F105-4229-91EE-56B77739CCC2}" srcId="{6F21DD39-9D1E-4932-88ED-6E2BDDB47512}" destId="{9FCCADBB-D9BA-4D49-8FBB-39936A37CA9A}" srcOrd="0" destOrd="0" parTransId="{BE03ED6B-BE7F-4544-98B3-8CDA34DB7178}" sibTransId="{355FCBA9-1BC4-4E5E-9DE3-A1280CC9FC47}"/>
    <dgm:cxn modelId="{60CA2845-25BA-4A53-9344-5A3084219E68}" type="presOf" srcId="{6F21DD39-9D1E-4932-88ED-6E2BDDB47512}" destId="{22783D9C-7E8C-4227-AAA8-687236C3CDD4}" srcOrd="1" destOrd="0" presId="urn:microsoft.com/office/officeart/2005/8/layout/list1"/>
    <dgm:cxn modelId="{5C149349-4E86-4C1E-8DA7-60B5D5D266D7}" type="presOf" srcId="{19B73FD5-EC8D-412E-8AA1-205E62DA175F}" destId="{05D262A0-3C9E-494B-8275-85AE24EAA9E1}" srcOrd="0" destOrd="0" presId="urn:microsoft.com/office/officeart/2005/8/layout/list1"/>
    <dgm:cxn modelId="{55B79C6A-7F8C-4873-88E2-BE2D346BEFC7}" srcId="{19B73FD5-EC8D-412E-8AA1-205E62DA175F}" destId="{6F21DD39-9D1E-4932-88ED-6E2BDDB47512}" srcOrd="0" destOrd="0" parTransId="{91D084E2-CD9B-4AFE-B54E-1A4065DF64E2}" sibTransId="{96629F68-0BC8-4AF0-A90C-DE40418A6A45}"/>
    <dgm:cxn modelId="{9970D351-D888-4CB7-A54B-0844D6414FEB}" srcId="{19B73FD5-EC8D-412E-8AA1-205E62DA175F}" destId="{BE9B563E-061B-4A53-9424-7F1A05913580}" srcOrd="1" destOrd="0" parTransId="{B5C4CF68-BDEF-40BC-9B09-BB08C782102B}" sibTransId="{BCB27C2B-7A81-4A9B-A36E-C1567E4DDF52}"/>
    <dgm:cxn modelId="{E3ADCF78-697B-4C5E-A7AB-BB554D0A5931}" type="presOf" srcId="{9FCCADBB-D9BA-4D49-8FBB-39936A37CA9A}" destId="{2DC3AA8F-AE1D-4A24-800C-5D509AC735AC}" srcOrd="0" destOrd="0" presId="urn:microsoft.com/office/officeart/2005/8/layout/list1"/>
    <dgm:cxn modelId="{0000607B-184B-46A2-9C33-5F704141B381}" type="presOf" srcId="{6F21DD39-9D1E-4932-88ED-6E2BDDB47512}" destId="{075C4188-814E-41E5-B650-86C11CAA4C4A}" srcOrd="0" destOrd="0" presId="urn:microsoft.com/office/officeart/2005/8/layout/list1"/>
    <dgm:cxn modelId="{5EF86B8B-A10F-4642-9A56-3246277A8372}" srcId="{6F21DD39-9D1E-4932-88ED-6E2BDDB47512}" destId="{B8A7C206-3427-4C0F-B67E-CF97DC04ADDD}" srcOrd="1" destOrd="0" parTransId="{4704E0BE-115C-44AB-BCAC-28E849E2ED0F}" sibTransId="{2C178DF2-B23A-46E8-90E0-AACABAFC2D87}"/>
    <dgm:cxn modelId="{63D947A3-9DE2-445D-8C1F-E598ED871A6C}" srcId="{6F21DD39-9D1E-4932-88ED-6E2BDDB47512}" destId="{DDF3E9C0-7866-4448-B320-8D070BAF5A9C}" srcOrd="2" destOrd="0" parTransId="{ADC2777A-47BF-4B3C-97FE-0CF4D889C0ED}" sibTransId="{E4671933-21D4-481B-A38F-C110AC5920B9}"/>
    <dgm:cxn modelId="{A1D602AC-FF0E-4D01-835C-6B0F51476A03}" srcId="{C8288F4C-B681-476E-BB29-CFA959FB0AB7}" destId="{90496A94-1927-44AD-9BFB-F1FF71F1B8FC}" srcOrd="0" destOrd="0" parTransId="{E57DAFD6-4F1B-4DB7-8E66-EB78E57F906D}" sibTransId="{DEB879EB-17DC-4FBE-A303-A27298496D56}"/>
    <dgm:cxn modelId="{E3857BC0-C79C-436D-93B4-049ABC09D3A5}" srcId="{BE9B563E-061B-4A53-9424-7F1A05913580}" destId="{9A0DE382-6985-42EE-A192-AAE401DC54EE}" srcOrd="0" destOrd="0" parTransId="{C42E91E8-3EE9-4078-917A-AE17947A8080}" sibTransId="{90E7916D-E2B6-4EA1-A247-1B734A11BDDC}"/>
    <dgm:cxn modelId="{715C16C4-1997-4778-8A23-0D536872F7AA}" type="presOf" srcId="{9A0DE382-6985-42EE-A192-AAE401DC54EE}" destId="{8BAD2690-5221-4AD1-804A-1573FCF4B413}" srcOrd="0" destOrd="0" presId="urn:microsoft.com/office/officeart/2005/8/layout/list1"/>
    <dgm:cxn modelId="{15ABAEC9-EC12-4372-A385-27B2992EAEB1}" type="presOf" srcId="{E191C3B4-FE69-4311-A61F-62666C0CDB68}" destId="{A4D3F502-8BF1-4F3C-89AC-AA831EE8064A}" srcOrd="0" destOrd="1" presId="urn:microsoft.com/office/officeart/2005/8/layout/list1"/>
    <dgm:cxn modelId="{EF070ADA-F19F-47E1-9677-560C0F8FA398}" srcId="{C8288F4C-B681-476E-BB29-CFA959FB0AB7}" destId="{E191C3B4-FE69-4311-A61F-62666C0CDB68}" srcOrd="1" destOrd="0" parTransId="{70F16D01-8DFD-4F0B-9F6D-786B9562AC3B}" sibTransId="{00749915-4734-401A-B3AE-DEA62E4E6C93}"/>
    <dgm:cxn modelId="{C40E43F4-956A-4633-AE0B-D169A205C188}" srcId="{BE9B563E-061B-4A53-9424-7F1A05913580}" destId="{9BC35D39-048A-449F-A9CD-1D8B084FF192}" srcOrd="1" destOrd="0" parTransId="{F61C9271-C1C9-49F7-9686-9D51EC2F7800}" sibTransId="{5C42891C-9617-4AC9-80E8-53F1B28031CA}"/>
    <dgm:cxn modelId="{906CFA7B-FE86-471F-B3F8-66135940158A}" type="presParOf" srcId="{05D262A0-3C9E-494B-8275-85AE24EAA9E1}" destId="{DBB333A8-A5B8-48C9-B018-4E9E76477F20}" srcOrd="0" destOrd="0" presId="urn:microsoft.com/office/officeart/2005/8/layout/list1"/>
    <dgm:cxn modelId="{986DE116-6D7D-42C4-AB02-3B202A4EAD16}" type="presParOf" srcId="{DBB333A8-A5B8-48C9-B018-4E9E76477F20}" destId="{075C4188-814E-41E5-B650-86C11CAA4C4A}" srcOrd="0" destOrd="0" presId="urn:microsoft.com/office/officeart/2005/8/layout/list1"/>
    <dgm:cxn modelId="{835C4966-5339-4183-893F-745A7C4CDA08}" type="presParOf" srcId="{DBB333A8-A5B8-48C9-B018-4E9E76477F20}" destId="{22783D9C-7E8C-4227-AAA8-687236C3CDD4}" srcOrd="1" destOrd="0" presId="urn:microsoft.com/office/officeart/2005/8/layout/list1"/>
    <dgm:cxn modelId="{50570F29-9E95-4272-9C65-6A501BE4D000}" type="presParOf" srcId="{05D262A0-3C9E-494B-8275-85AE24EAA9E1}" destId="{C2BF862D-FFAC-4AD7-8E23-F1958BBEB652}" srcOrd="1" destOrd="0" presId="urn:microsoft.com/office/officeart/2005/8/layout/list1"/>
    <dgm:cxn modelId="{29074E99-3E2D-42F3-9918-2308939FF738}" type="presParOf" srcId="{05D262A0-3C9E-494B-8275-85AE24EAA9E1}" destId="{2DC3AA8F-AE1D-4A24-800C-5D509AC735AC}" srcOrd="2" destOrd="0" presId="urn:microsoft.com/office/officeart/2005/8/layout/list1"/>
    <dgm:cxn modelId="{2D465049-6E7F-4D05-992E-75560843C672}" type="presParOf" srcId="{05D262A0-3C9E-494B-8275-85AE24EAA9E1}" destId="{AC8D5FBD-69CB-4A92-97F6-4EDABF9DDA64}" srcOrd="3" destOrd="0" presId="urn:microsoft.com/office/officeart/2005/8/layout/list1"/>
    <dgm:cxn modelId="{95872E37-F285-4F3B-9A2A-C7F172D85E06}" type="presParOf" srcId="{05D262A0-3C9E-494B-8275-85AE24EAA9E1}" destId="{BD6C3CDF-B6CB-4470-8E90-0867E9706611}" srcOrd="4" destOrd="0" presId="urn:microsoft.com/office/officeart/2005/8/layout/list1"/>
    <dgm:cxn modelId="{B1995506-1B1F-498A-B54E-19EC7913F359}" type="presParOf" srcId="{BD6C3CDF-B6CB-4470-8E90-0867E9706611}" destId="{E9B49FD8-B874-47B6-A191-812552755E2B}" srcOrd="0" destOrd="0" presId="urn:microsoft.com/office/officeart/2005/8/layout/list1"/>
    <dgm:cxn modelId="{0208345D-84A8-4469-AD6F-C00BF69417F7}" type="presParOf" srcId="{BD6C3CDF-B6CB-4470-8E90-0867E9706611}" destId="{6BA3B144-248C-4DD9-ABA6-4520355E1CAB}" srcOrd="1" destOrd="0" presId="urn:microsoft.com/office/officeart/2005/8/layout/list1"/>
    <dgm:cxn modelId="{E2ED4A7C-B386-4193-B12E-3B7C9D596063}" type="presParOf" srcId="{05D262A0-3C9E-494B-8275-85AE24EAA9E1}" destId="{4C770709-E806-4C11-854E-51F21DEB66D2}" srcOrd="5" destOrd="0" presId="urn:microsoft.com/office/officeart/2005/8/layout/list1"/>
    <dgm:cxn modelId="{887125EA-DE0B-496F-847B-3EE1EF5B72E3}" type="presParOf" srcId="{05D262A0-3C9E-494B-8275-85AE24EAA9E1}" destId="{8BAD2690-5221-4AD1-804A-1573FCF4B413}" srcOrd="6" destOrd="0" presId="urn:microsoft.com/office/officeart/2005/8/layout/list1"/>
    <dgm:cxn modelId="{9561B3DE-7F5A-4D94-80E8-ACC0005D01EA}" type="presParOf" srcId="{05D262A0-3C9E-494B-8275-85AE24EAA9E1}" destId="{2D38F752-78FE-4B8F-8AC4-89FBA9F30415}" srcOrd="7" destOrd="0" presId="urn:microsoft.com/office/officeart/2005/8/layout/list1"/>
    <dgm:cxn modelId="{10CD91A9-B292-4EAC-B92B-C51E55E56047}" type="presParOf" srcId="{05D262A0-3C9E-494B-8275-85AE24EAA9E1}" destId="{68C67619-790C-4BDA-81C1-D9A75962B7CB}" srcOrd="8" destOrd="0" presId="urn:microsoft.com/office/officeart/2005/8/layout/list1"/>
    <dgm:cxn modelId="{830070BB-9CB6-470C-8E88-FCA0F8749E81}" type="presParOf" srcId="{68C67619-790C-4BDA-81C1-D9A75962B7CB}" destId="{F25C84BF-036C-4D21-9B21-49D6F33BD175}" srcOrd="0" destOrd="0" presId="urn:microsoft.com/office/officeart/2005/8/layout/list1"/>
    <dgm:cxn modelId="{D0681D7E-A866-4F00-BB1B-13FB951E0276}" type="presParOf" srcId="{68C67619-790C-4BDA-81C1-D9A75962B7CB}" destId="{FA61E95B-583A-4525-93A6-18AD93B4ACBF}" srcOrd="1" destOrd="0" presId="urn:microsoft.com/office/officeart/2005/8/layout/list1"/>
    <dgm:cxn modelId="{EBCEBB2D-62F6-4560-85FD-FFBDF08A6110}" type="presParOf" srcId="{05D262A0-3C9E-494B-8275-85AE24EAA9E1}" destId="{96DF5F4F-4BFF-4746-ADB8-38F020BBCE4B}" srcOrd="9" destOrd="0" presId="urn:microsoft.com/office/officeart/2005/8/layout/list1"/>
    <dgm:cxn modelId="{BC34C096-02CA-44AC-A416-608E9DFD6188}" type="presParOf" srcId="{05D262A0-3C9E-494B-8275-85AE24EAA9E1}" destId="{A4D3F502-8BF1-4F3C-89AC-AA831EE8064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3AA8F-AE1D-4A24-800C-5D509AC735AC}">
      <dsp:nvSpPr>
        <dsp:cNvPr id="0" name=""/>
        <dsp:cNvSpPr/>
      </dsp:nvSpPr>
      <dsp:spPr>
        <a:xfrm>
          <a:off x="0" y="336266"/>
          <a:ext cx="10820400" cy="1360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9783" tIns="374904" rIns="839783"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3-5 sets</a:t>
          </a:r>
        </a:p>
        <a:p>
          <a:pPr marL="171450" lvl="1" indent="-171450" algn="l" defTabSz="800100">
            <a:lnSpc>
              <a:spcPct val="90000"/>
            </a:lnSpc>
            <a:spcBef>
              <a:spcPct val="0"/>
            </a:spcBef>
            <a:spcAft>
              <a:spcPct val="15000"/>
            </a:spcAft>
            <a:buChar char="•"/>
          </a:pPr>
          <a:r>
            <a:rPr lang="en-GB" sz="1800" kern="1200" dirty="0"/>
            <a:t>8-12 repetitions OR fatigue</a:t>
          </a:r>
        </a:p>
        <a:p>
          <a:pPr marL="171450" lvl="1" indent="-171450" algn="l" defTabSz="800100">
            <a:lnSpc>
              <a:spcPct val="90000"/>
            </a:lnSpc>
            <a:spcBef>
              <a:spcPct val="0"/>
            </a:spcBef>
            <a:spcAft>
              <a:spcPct val="15000"/>
            </a:spcAft>
            <a:buChar char="•"/>
          </a:pPr>
          <a:r>
            <a:rPr lang="en-GB" sz="1800" kern="1200" dirty="0"/>
            <a:t>70-85% 1RM</a:t>
          </a:r>
        </a:p>
      </dsp:txBody>
      <dsp:txXfrm>
        <a:off x="0" y="336266"/>
        <a:ext cx="10820400" cy="1360800"/>
      </dsp:txXfrm>
    </dsp:sp>
    <dsp:sp modelId="{22783D9C-7E8C-4227-AAA8-687236C3CDD4}">
      <dsp:nvSpPr>
        <dsp:cNvPr id="0" name=""/>
        <dsp:cNvSpPr/>
      </dsp:nvSpPr>
      <dsp:spPr>
        <a:xfrm>
          <a:off x="541020" y="70586"/>
          <a:ext cx="7574280" cy="53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800100">
            <a:lnSpc>
              <a:spcPct val="90000"/>
            </a:lnSpc>
            <a:spcBef>
              <a:spcPct val="0"/>
            </a:spcBef>
            <a:spcAft>
              <a:spcPct val="35000"/>
            </a:spcAft>
            <a:buNone/>
          </a:pPr>
          <a:r>
            <a:rPr lang="en-GB" sz="1800" kern="1200" dirty="0"/>
            <a:t>Loading and Volume</a:t>
          </a:r>
        </a:p>
      </dsp:txBody>
      <dsp:txXfrm>
        <a:off x="566959" y="96525"/>
        <a:ext cx="7522402" cy="479482"/>
      </dsp:txXfrm>
    </dsp:sp>
    <dsp:sp modelId="{8BAD2690-5221-4AD1-804A-1573FCF4B413}">
      <dsp:nvSpPr>
        <dsp:cNvPr id="0" name=""/>
        <dsp:cNvSpPr/>
      </dsp:nvSpPr>
      <dsp:spPr>
        <a:xfrm>
          <a:off x="0" y="2059946"/>
          <a:ext cx="10820400" cy="765450"/>
        </a:xfrm>
        <a:prstGeom prst="rect">
          <a:avLst/>
        </a:prstGeom>
        <a:solidFill>
          <a:schemeClr val="lt1">
            <a:alpha val="90000"/>
            <a:hueOff val="0"/>
            <a:satOff val="0"/>
            <a:lumOff val="0"/>
            <a:alphaOff val="0"/>
          </a:schemeClr>
        </a:solidFill>
        <a:ln w="12700" cap="flat" cmpd="sng" algn="ctr">
          <a:solidFill>
            <a:schemeClr val="accent4">
              <a:hueOff val="-1258748"/>
              <a:satOff val="-2797"/>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9783" tIns="374904" rIns="839783"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60-120 seconds</a:t>
          </a:r>
        </a:p>
      </dsp:txBody>
      <dsp:txXfrm>
        <a:off x="0" y="2059946"/>
        <a:ext cx="10820400" cy="765450"/>
      </dsp:txXfrm>
    </dsp:sp>
    <dsp:sp modelId="{6BA3B144-248C-4DD9-ABA6-4520355E1CAB}">
      <dsp:nvSpPr>
        <dsp:cNvPr id="0" name=""/>
        <dsp:cNvSpPr/>
      </dsp:nvSpPr>
      <dsp:spPr>
        <a:xfrm>
          <a:off x="541020" y="1794266"/>
          <a:ext cx="7574280" cy="531360"/>
        </a:xfrm>
        <a:prstGeom prst="roundRect">
          <a:avLst/>
        </a:prstGeom>
        <a:solidFill>
          <a:schemeClr val="accent4">
            <a:hueOff val="-1258748"/>
            <a:satOff val="-2797"/>
            <a:lumOff val="-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800100">
            <a:lnSpc>
              <a:spcPct val="90000"/>
            </a:lnSpc>
            <a:spcBef>
              <a:spcPct val="0"/>
            </a:spcBef>
            <a:spcAft>
              <a:spcPct val="35000"/>
            </a:spcAft>
            <a:buNone/>
          </a:pPr>
          <a:r>
            <a:rPr lang="en-GB" sz="1800" kern="1200" dirty="0"/>
            <a:t>Rest Intervals</a:t>
          </a:r>
        </a:p>
      </dsp:txBody>
      <dsp:txXfrm>
        <a:off x="566959" y="1820205"/>
        <a:ext cx="7522402" cy="479482"/>
      </dsp:txXfrm>
    </dsp:sp>
    <dsp:sp modelId="{A4D3F502-8BF1-4F3C-89AC-AA831EE8064A}">
      <dsp:nvSpPr>
        <dsp:cNvPr id="0" name=""/>
        <dsp:cNvSpPr/>
      </dsp:nvSpPr>
      <dsp:spPr>
        <a:xfrm>
          <a:off x="0" y="3188276"/>
          <a:ext cx="10820400" cy="765450"/>
        </a:xfrm>
        <a:prstGeom prst="rect">
          <a:avLst/>
        </a:prstGeom>
        <a:solidFill>
          <a:schemeClr val="lt1">
            <a:alpha val="90000"/>
            <a:hueOff val="0"/>
            <a:satOff val="0"/>
            <a:lumOff val="0"/>
            <a:alphaOff val="0"/>
          </a:schemeClr>
        </a:solidFill>
        <a:ln w="12700" cap="flat" cmpd="sng" algn="ctr">
          <a:solidFill>
            <a:schemeClr val="accent4">
              <a:hueOff val="-2517496"/>
              <a:satOff val="-5593"/>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9783" tIns="374904" rIns="839783"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2-3 times a week </a:t>
          </a:r>
        </a:p>
      </dsp:txBody>
      <dsp:txXfrm>
        <a:off x="0" y="3188276"/>
        <a:ext cx="10820400" cy="765450"/>
      </dsp:txXfrm>
    </dsp:sp>
    <dsp:sp modelId="{FA61E95B-583A-4525-93A6-18AD93B4ACBF}">
      <dsp:nvSpPr>
        <dsp:cNvPr id="0" name=""/>
        <dsp:cNvSpPr/>
      </dsp:nvSpPr>
      <dsp:spPr>
        <a:xfrm>
          <a:off x="541020" y="2922596"/>
          <a:ext cx="7574280" cy="531360"/>
        </a:xfrm>
        <a:prstGeom prst="roundRect">
          <a:avLst/>
        </a:prstGeom>
        <a:solidFill>
          <a:schemeClr val="accent4">
            <a:hueOff val="-2517496"/>
            <a:satOff val="-5593"/>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800100">
            <a:lnSpc>
              <a:spcPct val="90000"/>
            </a:lnSpc>
            <a:spcBef>
              <a:spcPct val="0"/>
            </a:spcBef>
            <a:spcAft>
              <a:spcPct val="35000"/>
            </a:spcAft>
            <a:buNone/>
          </a:pPr>
          <a:r>
            <a:rPr lang="en-GB" sz="1800" kern="1200" dirty="0"/>
            <a:t>Frequency </a:t>
          </a:r>
        </a:p>
      </dsp:txBody>
      <dsp:txXfrm>
        <a:off x="566959" y="2948535"/>
        <a:ext cx="752240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3AA8F-AE1D-4A24-800C-5D509AC735AC}">
      <dsp:nvSpPr>
        <dsp:cNvPr id="0" name=""/>
        <dsp:cNvSpPr/>
      </dsp:nvSpPr>
      <dsp:spPr>
        <a:xfrm>
          <a:off x="0" y="237581"/>
          <a:ext cx="10820400" cy="13702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9783" tIns="312420" rIns="839783"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3 sets</a:t>
          </a:r>
        </a:p>
        <a:p>
          <a:pPr marL="114300" lvl="1" indent="-114300" algn="l" defTabSz="666750">
            <a:lnSpc>
              <a:spcPct val="90000"/>
            </a:lnSpc>
            <a:spcBef>
              <a:spcPct val="0"/>
            </a:spcBef>
            <a:spcAft>
              <a:spcPct val="15000"/>
            </a:spcAft>
            <a:buChar char="•"/>
          </a:pPr>
          <a:r>
            <a:rPr lang="en-GB" sz="1500" kern="1200" dirty="0"/>
            <a:t>1-5 repetitions if maximal </a:t>
          </a:r>
        </a:p>
        <a:p>
          <a:pPr marL="114300" lvl="1" indent="-114300" algn="l" defTabSz="666750">
            <a:lnSpc>
              <a:spcPct val="90000"/>
            </a:lnSpc>
            <a:spcBef>
              <a:spcPct val="0"/>
            </a:spcBef>
            <a:spcAft>
              <a:spcPct val="15000"/>
            </a:spcAft>
            <a:buChar char="•"/>
          </a:pPr>
          <a:r>
            <a:rPr lang="en-GB" sz="1500" kern="1200" dirty="0"/>
            <a:t>6-12 repetitions when sub maximal </a:t>
          </a:r>
        </a:p>
        <a:p>
          <a:pPr marL="114300" lvl="1" indent="-114300" algn="l" defTabSz="666750">
            <a:lnSpc>
              <a:spcPct val="90000"/>
            </a:lnSpc>
            <a:spcBef>
              <a:spcPct val="0"/>
            </a:spcBef>
            <a:spcAft>
              <a:spcPct val="15000"/>
            </a:spcAft>
            <a:buChar char="•"/>
          </a:pPr>
          <a:r>
            <a:rPr lang="en-GB" sz="1500" kern="1200" dirty="0"/>
            <a:t>85-100% 1RM</a:t>
          </a:r>
        </a:p>
      </dsp:txBody>
      <dsp:txXfrm>
        <a:off x="0" y="237581"/>
        <a:ext cx="10820400" cy="1370250"/>
      </dsp:txXfrm>
    </dsp:sp>
    <dsp:sp modelId="{22783D9C-7E8C-4227-AAA8-687236C3CDD4}">
      <dsp:nvSpPr>
        <dsp:cNvPr id="0" name=""/>
        <dsp:cNvSpPr/>
      </dsp:nvSpPr>
      <dsp:spPr>
        <a:xfrm>
          <a:off x="541020" y="16181"/>
          <a:ext cx="7574280" cy="442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666750">
            <a:lnSpc>
              <a:spcPct val="90000"/>
            </a:lnSpc>
            <a:spcBef>
              <a:spcPct val="0"/>
            </a:spcBef>
            <a:spcAft>
              <a:spcPct val="35000"/>
            </a:spcAft>
            <a:buNone/>
          </a:pPr>
          <a:r>
            <a:rPr lang="en-GB" sz="1500" kern="1200" dirty="0"/>
            <a:t>Loading and Volume</a:t>
          </a:r>
        </a:p>
      </dsp:txBody>
      <dsp:txXfrm>
        <a:off x="562636" y="37797"/>
        <a:ext cx="7531048" cy="399568"/>
      </dsp:txXfrm>
    </dsp:sp>
    <dsp:sp modelId="{8BAD2690-5221-4AD1-804A-1573FCF4B413}">
      <dsp:nvSpPr>
        <dsp:cNvPr id="0" name=""/>
        <dsp:cNvSpPr/>
      </dsp:nvSpPr>
      <dsp:spPr>
        <a:xfrm>
          <a:off x="0" y="1910231"/>
          <a:ext cx="10820400" cy="897750"/>
        </a:xfrm>
        <a:prstGeom prst="rect">
          <a:avLst/>
        </a:prstGeom>
        <a:solidFill>
          <a:schemeClr val="lt1">
            <a:alpha val="90000"/>
            <a:hueOff val="0"/>
            <a:satOff val="0"/>
            <a:lumOff val="0"/>
            <a:alphaOff val="0"/>
          </a:schemeClr>
        </a:solidFill>
        <a:ln w="12700" cap="flat" cmpd="sng" algn="ctr">
          <a:solidFill>
            <a:schemeClr val="accent4">
              <a:hueOff val="-1258748"/>
              <a:satOff val="-2797"/>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9783" tIns="312420" rIns="839783"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120-180 seconds</a:t>
          </a:r>
        </a:p>
        <a:p>
          <a:pPr marL="114300" lvl="1" indent="-114300" algn="l" defTabSz="666750">
            <a:lnSpc>
              <a:spcPct val="90000"/>
            </a:lnSpc>
            <a:spcBef>
              <a:spcPct val="0"/>
            </a:spcBef>
            <a:spcAft>
              <a:spcPct val="15000"/>
            </a:spcAft>
            <a:buChar char="•"/>
          </a:pPr>
          <a:r>
            <a:rPr lang="en-GB" sz="1500" kern="1200" dirty="0"/>
            <a:t>Necessary to allow for hormonal, cv and metabolic responses</a:t>
          </a:r>
        </a:p>
      </dsp:txBody>
      <dsp:txXfrm>
        <a:off x="0" y="1910231"/>
        <a:ext cx="10820400" cy="897750"/>
      </dsp:txXfrm>
    </dsp:sp>
    <dsp:sp modelId="{6BA3B144-248C-4DD9-ABA6-4520355E1CAB}">
      <dsp:nvSpPr>
        <dsp:cNvPr id="0" name=""/>
        <dsp:cNvSpPr/>
      </dsp:nvSpPr>
      <dsp:spPr>
        <a:xfrm>
          <a:off x="541020" y="1688831"/>
          <a:ext cx="7574280" cy="442800"/>
        </a:xfrm>
        <a:prstGeom prst="roundRect">
          <a:avLst/>
        </a:prstGeom>
        <a:solidFill>
          <a:schemeClr val="accent4">
            <a:hueOff val="-1258748"/>
            <a:satOff val="-2797"/>
            <a:lumOff val="-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666750">
            <a:lnSpc>
              <a:spcPct val="90000"/>
            </a:lnSpc>
            <a:spcBef>
              <a:spcPct val="0"/>
            </a:spcBef>
            <a:spcAft>
              <a:spcPct val="35000"/>
            </a:spcAft>
            <a:buNone/>
          </a:pPr>
          <a:r>
            <a:rPr lang="en-GB" sz="1500" kern="1200" dirty="0"/>
            <a:t>Rest Intervals</a:t>
          </a:r>
        </a:p>
      </dsp:txBody>
      <dsp:txXfrm>
        <a:off x="562636" y="1710447"/>
        <a:ext cx="7531048" cy="399568"/>
      </dsp:txXfrm>
    </dsp:sp>
    <dsp:sp modelId="{A4D3F502-8BF1-4F3C-89AC-AA831EE8064A}">
      <dsp:nvSpPr>
        <dsp:cNvPr id="0" name=""/>
        <dsp:cNvSpPr/>
      </dsp:nvSpPr>
      <dsp:spPr>
        <a:xfrm>
          <a:off x="0" y="3110381"/>
          <a:ext cx="10820400" cy="897750"/>
        </a:xfrm>
        <a:prstGeom prst="rect">
          <a:avLst/>
        </a:prstGeom>
        <a:solidFill>
          <a:schemeClr val="lt1">
            <a:alpha val="90000"/>
            <a:hueOff val="0"/>
            <a:satOff val="0"/>
            <a:lumOff val="0"/>
            <a:alphaOff val="0"/>
          </a:schemeClr>
        </a:solidFill>
        <a:ln w="12700" cap="flat" cmpd="sng" algn="ctr">
          <a:solidFill>
            <a:schemeClr val="accent4">
              <a:hueOff val="-2517496"/>
              <a:satOff val="-5593"/>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9783" tIns="312420" rIns="839783"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2-3 times a week </a:t>
          </a:r>
        </a:p>
        <a:p>
          <a:pPr marL="114300" lvl="1" indent="-114300" algn="l" defTabSz="666750">
            <a:lnSpc>
              <a:spcPct val="90000"/>
            </a:lnSpc>
            <a:spcBef>
              <a:spcPct val="0"/>
            </a:spcBef>
            <a:spcAft>
              <a:spcPct val="15000"/>
            </a:spcAft>
            <a:buChar char="•"/>
          </a:pPr>
          <a:r>
            <a:rPr lang="en-GB" sz="1500" kern="1200" dirty="0"/>
            <a:t>Advised 48 hours between sessions</a:t>
          </a:r>
        </a:p>
      </dsp:txBody>
      <dsp:txXfrm>
        <a:off x="0" y="3110381"/>
        <a:ext cx="10820400" cy="897750"/>
      </dsp:txXfrm>
    </dsp:sp>
    <dsp:sp modelId="{FA61E95B-583A-4525-93A6-18AD93B4ACBF}">
      <dsp:nvSpPr>
        <dsp:cNvPr id="0" name=""/>
        <dsp:cNvSpPr/>
      </dsp:nvSpPr>
      <dsp:spPr>
        <a:xfrm>
          <a:off x="541020" y="2888981"/>
          <a:ext cx="7574280" cy="442800"/>
        </a:xfrm>
        <a:prstGeom prst="roundRect">
          <a:avLst/>
        </a:prstGeom>
        <a:solidFill>
          <a:schemeClr val="accent4">
            <a:hueOff val="-2517496"/>
            <a:satOff val="-5593"/>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666750">
            <a:lnSpc>
              <a:spcPct val="90000"/>
            </a:lnSpc>
            <a:spcBef>
              <a:spcPct val="0"/>
            </a:spcBef>
            <a:spcAft>
              <a:spcPct val="35000"/>
            </a:spcAft>
            <a:buNone/>
          </a:pPr>
          <a:r>
            <a:rPr lang="en-GB" sz="1500" kern="1200" dirty="0"/>
            <a:t>Frequency </a:t>
          </a:r>
        </a:p>
      </dsp:txBody>
      <dsp:txXfrm>
        <a:off x="562636" y="2910597"/>
        <a:ext cx="753104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3AA8F-AE1D-4A24-800C-5D509AC735AC}">
      <dsp:nvSpPr>
        <dsp:cNvPr id="0" name=""/>
        <dsp:cNvSpPr/>
      </dsp:nvSpPr>
      <dsp:spPr>
        <a:xfrm>
          <a:off x="0" y="336266"/>
          <a:ext cx="10820400" cy="1360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9783" tIns="374904" rIns="839783"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1-3 sets multi joint </a:t>
          </a:r>
        </a:p>
        <a:p>
          <a:pPr marL="171450" lvl="1" indent="-171450" algn="l" defTabSz="800100">
            <a:lnSpc>
              <a:spcPct val="90000"/>
            </a:lnSpc>
            <a:spcBef>
              <a:spcPct val="0"/>
            </a:spcBef>
            <a:spcAft>
              <a:spcPct val="15000"/>
            </a:spcAft>
            <a:buChar char="•"/>
          </a:pPr>
          <a:r>
            <a:rPr lang="en-GB" sz="1800" kern="1200" dirty="0"/>
            <a:t>4-6 reps</a:t>
          </a:r>
        </a:p>
        <a:p>
          <a:pPr marL="171450" lvl="1" indent="-171450" algn="l" defTabSz="800100">
            <a:lnSpc>
              <a:spcPct val="90000"/>
            </a:lnSpc>
            <a:spcBef>
              <a:spcPct val="0"/>
            </a:spcBef>
            <a:spcAft>
              <a:spcPct val="15000"/>
            </a:spcAft>
            <a:buChar char="•"/>
          </a:pPr>
          <a:r>
            <a:rPr lang="en-GB" sz="1800" kern="1200" dirty="0"/>
            <a:t>40-60% 1RM</a:t>
          </a:r>
        </a:p>
      </dsp:txBody>
      <dsp:txXfrm>
        <a:off x="0" y="336266"/>
        <a:ext cx="10820400" cy="1360800"/>
      </dsp:txXfrm>
    </dsp:sp>
    <dsp:sp modelId="{22783D9C-7E8C-4227-AAA8-687236C3CDD4}">
      <dsp:nvSpPr>
        <dsp:cNvPr id="0" name=""/>
        <dsp:cNvSpPr/>
      </dsp:nvSpPr>
      <dsp:spPr>
        <a:xfrm>
          <a:off x="541020" y="70586"/>
          <a:ext cx="7574280" cy="53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800100">
            <a:lnSpc>
              <a:spcPct val="90000"/>
            </a:lnSpc>
            <a:spcBef>
              <a:spcPct val="0"/>
            </a:spcBef>
            <a:spcAft>
              <a:spcPct val="35000"/>
            </a:spcAft>
            <a:buNone/>
          </a:pPr>
          <a:r>
            <a:rPr lang="en-GB" sz="1800" kern="1200" dirty="0"/>
            <a:t>Loading and Volume</a:t>
          </a:r>
        </a:p>
      </dsp:txBody>
      <dsp:txXfrm>
        <a:off x="566959" y="96525"/>
        <a:ext cx="7522402" cy="479482"/>
      </dsp:txXfrm>
    </dsp:sp>
    <dsp:sp modelId="{8BAD2690-5221-4AD1-804A-1573FCF4B413}">
      <dsp:nvSpPr>
        <dsp:cNvPr id="0" name=""/>
        <dsp:cNvSpPr/>
      </dsp:nvSpPr>
      <dsp:spPr>
        <a:xfrm>
          <a:off x="0" y="2059946"/>
          <a:ext cx="10820400" cy="765450"/>
        </a:xfrm>
        <a:prstGeom prst="rect">
          <a:avLst/>
        </a:prstGeom>
        <a:solidFill>
          <a:schemeClr val="lt1">
            <a:alpha val="90000"/>
            <a:hueOff val="0"/>
            <a:satOff val="0"/>
            <a:lumOff val="0"/>
            <a:alphaOff val="0"/>
          </a:schemeClr>
        </a:solidFill>
        <a:ln w="12700" cap="flat" cmpd="sng" algn="ctr">
          <a:solidFill>
            <a:schemeClr val="accent4">
              <a:hueOff val="-1258748"/>
              <a:satOff val="-2797"/>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9783" tIns="374904" rIns="839783"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120-180 seconds to allow for phosphocreatine replenishment </a:t>
          </a:r>
        </a:p>
      </dsp:txBody>
      <dsp:txXfrm>
        <a:off x="0" y="2059946"/>
        <a:ext cx="10820400" cy="765450"/>
      </dsp:txXfrm>
    </dsp:sp>
    <dsp:sp modelId="{6BA3B144-248C-4DD9-ABA6-4520355E1CAB}">
      <dsp:nvSpPr>
        <dsp:cNvPr id="0" name=""/>
        <dsp:cNvSpPr/>
      </dsp:nvSpPr>
      <dsp:spPr>
        <a:xfrm>
          <a:off x="541020" y="1794266"/>
          <a:ext cx="7574280" cy="531360"/>
        </a:xfrm>
        <a:prstGeom prst="roundRect">
          <a:avLst/>
        </a:prstGeom>
        <a:solidFill>
          <a:schemeClr val="accent4">
            <a:hueOff val="-1258748"/>
            <a:satOff val="-2797"/>
            <a:lumOff val="-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800100">
            <a:lnSpc>
              <a:spcPct val="90000"/>
            </a:lnSpc>
            <a:spcBef>
              <a:spcPct val="0"/>
            </a:spcBef>
            <a:spcAft>
              <a:spcPct val="35000"/>
            </a:spcAft>
            <a:buNone/>
          </a:pPr>
          <a:r>
            <a:rPr lang="en-GB" sz="1800" kern="1200" dirty="0"/>
            <a:t>Rest Intervals</a:t>
          </a:r>
        </a:p>
      </dsp:txBody>
      <dsp:txXfrm>
        <a:off x="566959" y="1820205"/>
        <a:ext cx="7522402" cy="479482"/>
      </dsp:txXfrm>
    </dsp:sp>
    <dsp:sp modelId="{A4D3F502-8BF1-4F3C-89AC-AA831EE8064A}">
      <dsp:nvSpPr>
        <dsp:cNvPr id="0" name=""/>
        <dsp:cNvSpPr/>
      </dsp:nvSpPr>
      <dsp:spPr>
        <a:xfrm>
          <a:off x="0" y="3188276"/>
          <a:ext cx="10820400" cy="765450"/>
        </a:xfrm>
        <a:prstGeom prst="rect">
          <a:avLst/>
        </a:prstGeom>
        <a:solidFill>
          <a:schemeClr val="lt1">
            <a:alpha val="90000"/>
            <a:hueOff val="0"/>
            <a:satOff val="0"/>
            <a:lumOff val="0"/>
            <a:alphaOff val="0"/>
          </a:schemeClr>
        </a:solidFill>
        <a:ln w="12700" cap="flat" cmpd="sng" algn="ctr">
          <a:solidFill>
            <a:schemeClr val="accent4">
              <a:hueOff val="-2517496"/>
              <a:satOff val="-5593"/>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9783" tIns="374904" rIns="839783"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2-3 times a week </a:t>
          </a:r>
        </a:p>
      </dsp:txBody>
      <dsp:txXfrm>
        <a:off x="0" y="3188276"/>
        <a:ext cx="10820400" cy="765450"/>
      </dsp:txXfrm>
    </dsp:sp>
    <dsp:sp modelId="{FA61E95B-583A-4525-93A6-18AD93B4ACBF}">
      <dsp:nvSpPr>
        <dsp:cNvPr id="0" name=""/>
        <dsp:cNvSpPr/>
      </dsp:nvSpPr>
      <dsp:spPr>
        <a:xfrm>
          <a:off x="541020" y="2922596"/>
          <a:ext cx="7574280" cy="531360"/>
        </a:xfrm>
        <a:prstGeom prst="roundRect">
          <a:avLst/>
        </a:prstGeom>
        <a:solidFill>
          <a:schemeClr val="accent4">
            <a:hueOff val="-2517496"/>
            <a:satOff val="-5593"/>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800100">
            <a:lnSpc>
              <a:spcPct val="90000"/>
            </a:lnSpc>
            <a:spcBef>
              <a:spcPct val="0"/>
            </a:spcBef>
            <a:spcAft>
              <a:spcPct val="35000"/>
            </a:spcAft>
            <a:buNone/>
          </a:pPr>
          <a:r>
            <a:rPr lang="en-GB" sz="1800" kern="1200" dirty="0"/>
            <a:t>Frequency </a:t>
          </a:r>
        </a:p>
      </dsp:txBody>
      <dsp:txXfrm>
        <a:off x="566959" y="2948535"/>
        <a:ext cx="7522402"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3AA8F-AE1D-4A24-800C-5D509AC735AC}">
      <dsp:nvSpPr>
        <dsp:cNvPr id="0" name=""/>
        <dsp:cNvSpPr/>
      </dsp:nvSpPr>
      <dsp:spPr>
        <a:xfrm>
          <a:off x="0" y="245276"/>
          <a:ext cx="10820400" cy="1209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9783" tIns="333248" rIns="839783"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3 sets</a:t>
          </a:r>
        </a:p>
        <a:p>
          <a:pPr marL="171450" lvl="1" indent="-171450" algn="l" defTabSz="711200">
            <a:lnSpc>
              <a:spcPct val="90000"/>
            </a:lnSpc>
            <a:spcBef>
              <a:spcPct val="0"/>
            </a:spcBef>
            <a:spcAft>
              <a:spcPct val="15000"/>
            </a:spcAft>
            <a:buChar char="•"/>
          </a:pPr>
          <a:r>
            <a:rPr lang="en-GB" sz="1600" kern="1200" dirty="0"/>
            <a:t>15-25 repetitions or fatigue </a:t>
          </a:r>
        </a:p>
        <a:p>
          <a:pPr marL="171450" lvl="1" indent="-171450" algn="l" defTabSz="711200">
            <a:lnSpc>
              <a:spcPct val="90000"/>
            </a:lnSpc>
            <a:spcBef>
              <a:spcPct val="0"/>
            </a:spcBef>
            <a:spcAft>
              <a:spcPct val="15000"/>
            </a:spcAft>
            <a:buChar char="•"/>
          </a:pPr>
          <a:r>
            <a:rPr lang="en-GB" sz="1600" kern="1200" dirty="0"/>
            <a:t>Lighter loads </a:t>
          </a:r>
        </a:p>
      </dsp:txBody>
      <dsp:txXfrm>
        <a:off x="0" y="245276"/>
        <a:ext cx="10820400" cy="1209600"/>
      </dsp:txXfrm>
    </dsp:sp>
    <dsp:sp modelId="{22783D9C-7E8C-4227-AAA8-687236C3CDD4}">
      <dsp:nvSpPr>
        <dsp:cNvPr id="0" name=""/>
        <dsp:cNvSpPr/>
      </dsp:nvSpPr>
      <dsp:spPr>
        <a:xfrm>
          <a:off x="541020" y="9116"/>
          <a:ext cx="7574280"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711200">
            <a:lnSpc>
              <a:spcPct val="90000"/>
            </a:lnSpc>
            <a:spcBef>
              <a:spcPct val="0"/>
            </a:spcBef>
            <a:spcAft>
              <a:spcPct val="35000"/>
            </a:spcAft>
            <a:buNone/>
          </a:pPr>
          <a:r>
            <a:rPr lang="en-GB" sz="1600" kern="1200" dirty="0"/>
            <a:t>Loading and Volume</a:t>
          </a:r>
        </a:p>
      </dsp:txBody>
      <dsp:txXfrm>
        <a:off x="564077" y="32173"/>
        <a:ext cx="7528166" cy="426206"/>
      </dsp:txXfrm>
    </dsp:sp>
    <dsp:sp modelId="{8BAD2690-5221-4AD1-804A-1573FCF4B413}">
      <dsp:nvSpPr>
        <dsp:cNvPr id="0" name=""/>
        <dsp:cNvSpPr/>
      </dsp:nvSpPr>
      <dsp:spPr>
        <a:xfrm>
          <a:off x="0" y="1777436"/>
          <a:ext cx="10820400" cy="957600"/>
        </a:xfrm>
        <a:prstGeom prst="rect">
          <a:avLst/>
        </a:prstGeom>
        <a:solidFill>
          <a:schemeClr val="lt1">
            <a:alpha val="90000"/>
            <a:hueOff val="0"/>
            <a:satOff val="0"/>
            <a:lumOff val="0"/>
            <a:alphaOff val="0"/>
          </a:schemeClr>
        </a:solidFill>
        <a:ln w="12700" cap="flat" cmpd="sng" algn="ctr">
          <a:solidFill>
            <a:schemeClr val="accent4">
              <a:hueOff val="-1258748"/>
              <a:satOff val="-2797"/>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9783" tIns="333248" rIns="839783"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&lt;60 seconds for 15 reps </a:t>
          </a:r>
        </a:p>
        <a:p>
          <a:pPr marL="171450" lvl="1" indent="-171450" algn="l" defTabSz="711200">
            <a:lnSpc>
              <a:spcPct val="90000"/>
            </a:lnSpc>
            <a:spcBef>
              <a:spcPct val="0"/>
            </a:spcBef>
            <a:spcAft>
              <a:spcPct val="15000"/>
            </a:spcAft>
            <a:buChar char="•"/>
          </a:pPr>
          <a:r>
            <a:rPr lang="en-GB" sz="1600" kern="1200" dirty="0"/>
            <a:t>60-120 seconds for 25+ reps </a:t>
          </a:r>
        </a:p>
      </dsp:txBody>
      <dsp:txXfrm>
        <a:off x="0" y="1777436"/>
        <a:ext cx="10820400" cy="957600"/>
      </dsp:txXfrm>
    </dsp:sp>
    <dsp:sp modelId="{6BA3B144-248C-4DD9-ABA6-4520355E1CAB}">
      <dsp:nvSpPr>
        <dsp:cNvPr id="0" name=""/>
        <dsp:cNvSpPr/>
      </dsp:nvSpPr>
      <dsp:spPr>
        <a:xfrm>
          <a:off x="541020" y="1541276"/>
          <a:ext cx="7574280" cy="472320"/>
        </a:xfrm>
        <a:prstGeom prst="roundRect">
          <a:avLst/>
        </a:prstGeom>
        <a:solidFill>
          <a:schemeClr val="accent4">
            <a:hueOff val="-1258748"/>
            <a:satOff val="-2797"/>
            <a:lumOff val="-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711200">
            <a:lnSpc>
              <a:spcPct val="90000"/>
            </a:lnSpc>
            <a:spcBef>
              <a:spcPct val="0"/>
            </a:spcBef>
            <a:spcAft>
              <a:spcPct val="35000"/>
            </a:spcAft>
            <a:buNone/>
          </a:pPr>
          <a:r>
            <a:rPr lang="en-GB" sz="1600" kern="1200" dirty="0"/>
            <a:t>Rest Intervals</a:t>
          </a:r>
        </a:p>
      </dsp:txBody>
      <dsp:txXfrm>
        <a:off x="564077" y="1564333"/>
        <a:ext cx="7528166" cy="426206"/>
      </dsp:txXfrm>
    </dsp:sp>
    <dsp:sp modelId="{A4D3F502-8BF1-4F3C-89AC-AA831EE8064A}">
      <dsp:nvSpPr>
        <dsp:cNvPr id="0" name=""/>
        <dsp:cNvSpPr/>
      </dsp:nvSpPr>
      <dsp:spPr>
        <a:xfrm>
          <a:off x="0" y="3057596"/>
          <a:ext cx="10820400" cy="957600"/>
        </a:xfrm>
        <a:prstGeom prst="rect">
          <a:avLst/>
        </a:prstGeom>
        <a:solidFill>
          <a:schemeClr val="lt1">
            <a:alpha val="90000"/>
            <a:hueOff val="0"/>
            <a:satOff val="0"/>
            <a:lumOff val="0"/>
            <a:alphaOff val="0"/>
          </a:schemeClr>
        </a:solidFill>
        <a:ln w="12700" cap="flat" cmpd="sng" algn="ctr">
          <a:solidFill>
            <a:schemeClr val="accent4">
              <a:hueOff val="-2517496"/>
              <a:satOff val="-5593"/>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9783" tIns="333248" rIns="839783"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2-3 times a week </a:t>
          </a:r>
        </a:p>
        <a:p>
          <a:pPr marL="171450" lvl="1" indent="-171450" algn="l" defTabSz="711200">
            <a:lnSpc>
              <a:spcPct val="90000"/>
            </a:lnSpc>
            <a:spcBef>
              <a:spcPct val="0"/>
            </a:spcBef>
            <a:spcAft>
              <a:spcPct val="15000"/>
            </a:spcAft>
            <a:buChar char="•"/>
          </a:pPr>
          <a:r>
            <a:rPr lang="en-GB" sz="1600" kern="1200" dirty="0"/>
            <a:t>Can be trained up to 6 x a week </a:t>
          </a:r>
        </a:p>
      </dsp:txBody>
      <dsp:txXfrm>
        <a:off x="0" y="3057596"/>
        <a:ext cx="10820400" cy="957600"/>
      </dsp:txXfrm>
    </dsp:sp>
    <dsp:sp modelId="{FA61E95B-583A-4525-93A6-18AD93B4ACBF}">
      <dsp:nvSpPr>
        <dsp:cNvPr id="0" name=""/>
        <dsp:cNvSpPr/>
      </dsp:nvSpPr>
      <dsp:spPr>
        <a:xfrm>
          <a:off x="541020" y="2821436"/>
          <a:ext cx="7574280" cy="472320"/>
        </a:xfrm>
        <a:prstGeom prst="roundRect">
          <a:avLst/>
        </a:prstGeom>
        <a:solidFill>
          <a:schemeClr val="accent4">
            <a:hueOff val="-2517496"/>
            <a:satOff val="-5593"/>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711200">
            <a:lnSpc>
              <a:spcPct val="90000"/>
            </a:lnSpc>
            <a:spcBef>
              <a:spcPct val="0"/>
            </a:spcBef>
            <a:spcAft>
              <a:spcPct val="35000"/>
            </a:spcAft>
            <a:buNone/>
          </a:pPr>
          <a:r>
            <a:rPr lang="en-GB" sz="1600" kern="1200" dirty="0"/>
            <a:t>Frequency </a:t>
          </a:r>
        </a:p>
      </dsp:txBody>
      <dsp:txXfrm>
        <a:off x="564077" y="2844493"/>
        <a:ext cx="752816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35FF9-7E58-4EA6-AF5C-8E02B1C5AE14}" type="datetimeFigureOut">
              <a:rPr lang="en-GB" smtClean="0"/>
              <a:t>07/11/2022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2E308-2FF1-480B-92CA-A6603708E6D3}" type="slidenum">
              <a:rPr lang="en-GB" smtClean="0"/>
              <a:t>‹#›</a:t>
            </a:fld>
            <a:endParaRPr lang="en-GB"/>
          </a:p>
        </p:txBody>
      </p:sp>
    </p:spTree>
    <p:extLst>
      <p:ext uri="{BB962C8B-B14F-4D97-AF65-F5344CB8AC3E}">
        <p14:creationId xmlns:p14="http://schemas.microsoft.com/office/powerpoint/2010/main" val="211070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this the magic number? Or what we just give because we do?</a:t>
            </a:r>
          </a:p>
        </p:txBody>
      </p:sp>
      <p:sp>
        <p:nvSpPr>
          <p:cNvPr id="4" name="Slide Number Placeholder 3"/>
          <p:cNvSpPr>
            <a:spLocks noGrp="1"/>
          </p:cNvSpPr>
          <p:nvPr>
            <p:ph type="sldNum" sz="quarter" idx="5"/>
          </p:nvPr>
        </p:nvSpPr>
        <p:spPr/>
        <p:txBody>
          <a:bodyPr/>
          <a:lstStyle/>
          <a:p>
            <a:fld id="{AA52E308-2FF1-480B-92CA-A6603708E6D3}" type="slidenum">
              <a:rPr lang="en-GB" smtClean="0"/>
              <a:t>2</a:t>
            </a:fld>
            <a:endParaRPr lang="en-GB"/>
          </a:p>
        </p:txBody>
      </p:sp>
    </p:spTree>
    <p:extLst>
      <p:ext uri="{BB962C8B-B14F-4D97-AF65-F5344CB8AC3E}">
        <p14:creationId xmlns:p14="http://schemas.microsoft.com/office/powerpoint/2010/main" val="3824544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are we talking about power for someone sat in a chair? We know power is necessary for a sports player, but why with an elderly person? </a:t>
            </a:r>
          </a:p>
          <a:p>
            <a:r>
              <a:rPr lang="en-GB" dirty="0"/>
              <a:t>To overcome inertia, we need a powerful movement. To stand from sitting, we need to be ‘powerful’. To jump high </a:t>
            </a:r>
            <a:r>
              <a:rPr lang="en-GB" dirty="0" err="1"/>
              <a:t>ir</a:t>
            </a:r>
            <a:r>
              <a:rPr lang="en-GB" dirty="0"/>
              <a:t> run fast, we need to be powerful. This should not be overlooked </a:t>
            </a:r>
          </a:p>
        </p:txBody>
      </p:sp>
      <p:sp>
        <p:nvSpPr>
          <p:cNvPr id="4" name="Slide Number Placeholder 3"/>
          <p:cNvSpPr>
            <a:spLocks noGrp="1"/>
          </p:cNvSpPr>
          <p:nvPr>
            <p:ph type="sldNum" sz="quarter" idx="5"/>
          </p:nvPr>
        </p:nvSpPr>
        <p:spPr/>
        <p:txBody>
          <a:bodyPr/>
          <a:lstStyle/>
          <a:p>
            <a:fld id="{AA52E308-2FF1-480B-92CA-A6603708E6D3}" type="slidenum">
              <a:rPr lang="en-GB" smtClean="0"/>
              <a:t>12</a:t>
            </a:fld>
            <a:endParaRPr lang="en-GB"/>
          </a:p>
        </p:txBody>
      </p:sp>
    </p:spTree>
    <p:extLst>
      <p:ext uri="{BB962C8B-B14F-4D97-AF65-F5344CB8AC3E}">
        <p14:creationId xmlns:p14="http://schemas.microsoft.com/office/powerpoint/2010/main" val="1962184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Ability for a muscle to repeatedly or sustainable contract for long periods of time </a:t>
            </a:r>
          </a:p>
          <a:p>
            <a:r>
              <a:rPr lang="en-GB" sz="1200" dirty="0"/>
              <a:t>Moderate to low loads of resistance training </a:t>
            </a:r>
          </a:p>
          <a:p>
            <a:r>
              <a:rPr lang="en-GB" sz="1200" dirty="0"/>
              <a:t>Biggest challenge is not being within the hypertrophy phase </a:t>
            </a:r>
          </a:p>
          <a:p>
            <a:r>
              <a:rPr lang="en-GB" sz="1200" dirty="0"/>
              <a:t>Aiming to increase capillary and mitochondrial volumes</a:t>
            </a:r>
          </a:p>
          <a:p>
            <a:r>
              <a:rPr lang="en-GB" sz="1200" dirty="0"/>
              <a:t>Increases intramuscular glycogen stores</a:t>
            </a:r>
          </a:p>
          <a:p>
            <a:r>
              <a:rPr lang="en-GB" sz="1200" dirty="0"/>
              <a:t>NEED to reach fatigue to gain endurance. This may be 2 repetitions for one patient and 100 for another // add load! </a:t>
            </a:r>
          </a:p>
          <a:p>
            <a:endParaRPr lang="en-GB" dirty="0"/>
          </a:p>
        </p:txBody>
      </p:sp>
      <p:sp>
        <p:nvSpPr>
          <p:cNvPr id="4" name="Slide Number Placeholder 3"/>
          <p:cNvSpPr>
            <a:spLocks noGrp="1"/>
          </p:cNvSpPr>
          <p:nvPr>
            <p:ph type="sldNum" sz="quarter" idx="5"/>
          </p:nvPr>
        </p:nvSpPr>
        <p:spPr/>
        <p:txBody>
          <a:bodyPr/>
          <a:lstStyle/>
          <a:p>
            <a:fld id="{AA52E308-2FF1-480B-92CA-A6603708E6D3}" type="slidenum">
              <a:rPr lang="en-GB" smtClean="0"/>
              <a:t>13</a:t>
            </a:fld>
            <a:endParaRPr lang="en-GB"/>
          </a:p>
        </p:txBody>
      </p:sp>
    </p:spTree>
    <p:extLst>
      <p:ext uri="{BB962C8B-B14F-4D97-AF65-F5344CB8AC3E}">
        <p14:creationId xmlns:p14="http://schemas.microsoft.com/office/powerpoint/2010/main" val="583035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need to be challenging our bones to maintain and build bone density. So to minimise osteoporosis running, walking, jumping and even repeated movement against a hard surface is necessary to improve our bone density. </a:t>
            </a:r>
          </a:p>
          <a:p>
            <a:r>
              <a:rPr lang="en-GB" dirty="0"/>
              <a:t>In space, astronauts are looking at using a Pilates reformer to imitate gravity and to help maintain bone density and build muscle mass. How could we do this for our patients on the ward? Could we kick the end of a bed? Can we throw and catch? How do you think you could help a patient get strong and improve bone density?</a:t>
            </a:r>
          </a:p>
        </p:txBody>
      </p:sp>
      <p:sp>
        <p:nvSpPr>
          <p:cNvPr id="4" name="Slide Number Placeholder 3"/>
          <p:cNvSpPr>
            <a:spLocks noGrp="1"/>
          </p:cNvSpPr>
          <p:nvPr>
            <p:ph type="sldNum" sz="quarter" idx="5"/>
          </p:nvPr>
        </p:nvSpPr>
        <p:spPr/>
        <p:txBody>
          <a:bodyPr/>
          <a:lstStyle/>
          <a:p>
            <a:fld id="{AA52E308-2FF1-480B-92CA-A6603708E6D3}" type="slidenum">
              <a:rPr lang="en-GB" smtClean="0"/>
              <a:t>14</a:t>
            </a:fld>
            <a:endParaRPr lang="en-GB"/>
          </a:p>
        </p:txBody>
      </p:sp>
    </p:spTree>
    <p:extLst>
      <p:ext uri="{BB962C8B-B14F-4D97-AF65-F5344CB8AC3E}">
        <p14:creationId xmlns:p14="http://schemas.microsoft.com/office/powerpoint/2010/main" val="393858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Skill acquisition is impossible without the appropriate capacity. Without appropriate muscle mass and strength we will not be able to complete our day to day tasks, let alone the more advanced movements we want to be able to complete. </a:t>
            </a:r>
          </a:p>
          <a:p>
            <a:endParaRPr lang="en-GB" dirty="0"/>
          </a:p>
          <a:p>
            <a:r>
              <a:rPr lang="en-GB" dirty="0"/>
              <a:t>Good movement patterning will always lead to improved abilities to learn and maintain a skill properly. The quality of our exercise prescription is much more important than our quantity</a:t>
            </a:r>
          </a:p>
        </p:txBody>
      </p:sp>
      <p:sp>
        <p:nvSpPr>
          <p:cNvPr id="4" name="Slide Number Placeholder 3"/>
          <p:cNvSpPr>
            <a:spLocks noGrp="1"/>
          </p:cNvSpPr>
          <p:nvPr>
            <p:ph type="sldNum" sz="quarter" idx="5"/>
          </p:nvPr>
        </p:nvSpPr>
        <p:spPr/>
        <p:txBody>
          <a:bodyPr/>
          <a:lstStyle/>
          <a:p>
            <a:fld id="{AA52E308-2FF1-480B-92CA-A6603708E6D3}" type="slidenum">
              <a:rPr lang="en-GB" smtClean="0"/>
              <a:t>3</a:t>
            </a:fld>
            <a:endParaRPr lang="en-GB"/>
          </a:p>
        </p:txBody>
      </p:sp>
    </p:spTree>
    <p:extLst>
      <p:ext uri="{BB962C8B-B14F-4D97-AF65-F5344CB8AC3E}">
        <p14:creationId xmlns:p14="http://schemas.microsoft.com/office/powerpoint/2010/main" val="2071364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next few slides I hoping you will be able to question your own exercise prescription and it’s efficiency and effectiveness. We can always be more effective and efficient but what if one small change to our approach can help </a:t>
            </a:r>
          </a:p>
        </p:txBody>
      </p:sp>
      <p:sp>
        <p:nvSpPr>
          <p:cNvPr id="4" name="Slide Number Placeholder 3"/>
          <p:cNvSpPr>
            <a:spLocks noGrp="1"/>
          </p:cNvSpPr>
          <p:nvPr>
            <p:ph type="sldNum" sz="quarter" idx="5"/>
          </p:nvPr>
        </p:nvSpPr>
        <p:spPr/>
        <p:txBody>
          <a:bodyPr/>
          <a:lstStyle/>
          <a:p>
            <a:fld id="{AA52E308-2FF1-480B-92CA-A6603708E6D3}" type="slidenum">
              <a:rPr lang="en-GB" smtClean="0"/>
              <a:t>4</a:t>
            </a:fld>
            <a:endParaRPr lang="en-GB"/>
          </a:p>
        </p:txBody>
      </p:sp>
    </p:spTree>
    <p:extLst>
      <p:ext uri="{BB962C8B-B14F-4D97-AF65-F5344CB8AC3E}">
        <p14:creationId xmlns:p14="http://schemas.microsoft.com/office/powerpoint/2010/main" val="895998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does our exercise prescription differ when giving a programme to an elite athlete in comparison to a patient in an ITU bed?</a:t>
            </a:r>
          </a:p>
          <a:p>
            <a:r>
              <a:rPr lang="en-GB" dirty="0"/>
              <a:t>It should not differ at all, the principles are exactly the same and we are should be helping to drive an adaptation through time under tension. This may be an isometric exercise for helping to build muscle or to help maintain muscles</a:t>
            </a:r>
          </a:p>
          <a:p>
            <a:endParaRPr lang="en-GB" dirty="0"/>
          </a:p>
          <a:p>
            <a:r>
              <a:rPr lang="en-GB" dirty="0"/>
              <a:t>An elite athlete may be able to move a greater mass than our sedentary patients, but the movement patterning should still be the same. All movement patterns can be regressed by making the movement pattern smaller, supported or static and can all be progressed with increased range, repetitions and load. It is about the muscle groups we are using and how we move. </a:t>
            </a:r>
          </a:p>
          <a:p>
            <a:endParaRPr lang="en-GB" dirty="0"/>
          </a:p>
          <a:p>
            <a:r>
              <a:rPr lang="en-GB" dirty="0"/>
              <a:t>Strength training can be functional, but is a sit to stand not a squat and putting something in the cupboard just a shoulder press? Isn’t walking up stairs a lunge? And isn’t a lunge just a squat? How many people over complicate strength training and forget it is just about stressing a muscle through time under tension</a:t>
            </a:r>
          </a:p>
        </p:txBody>
      </p:sp>
      <p:sp>
        <p:nvSpPr>
          <p:cNvPr id="4" name="Slide Number Placeholder 3"/>
          <p:cNvSpPr>
            <a:spLocks noGrp="1"/>
          </p:cNvSpPr>
          <p:nvPr>
            <p:ph type="sldNum" sz="quarter" idx="5"/>
          </p:nvPr>
        </p:nvSpPr>
        <p:spPr/>
        <p:txBody>
          <a:bodyPr/>
          <a:lstStyle/>
          <a:p>
            <a:fld id="{AA52E308-2FF1-480B-92CA-A6603708E6D3}" type="slidenum">
              <a:rPr lang="en-GB" smtClean="0"/>
              <a:t>5</a:t>
            </a:fld>
            <a:endParaRPr lang="en-GB"/>
          </a:p>
        </p:txBody>
      </p:sp>
    </p:spTree>
    <p:extLst>
      <p:ext uri="{BB962C8B-B14F-4D97-AF65-F5344CB8AC3E}">
        <p14:creationId xmlns:p14="http://schemas.microsoft.com/office/powerpoint/2010/main" val="3428753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Needs to be specific to each individual </a:t>
            </a:r>
          </a:p>
          <a:p>
            <a:endParaRPr lang="en-GB" dirty="0"/>
          </a:p>
          <a:p>
            <a:r>
              <a:rPr lang="en-GB" dirty="0"/>
              <a:t>Remember, without the muscle mass, we can not build muscular strength. So hypertrophy is our first port of call. This does not mean making someone into the Michelin man, but helping to build the necessary muscle fibres to be able to gain maximal strength, endurance and power to allow us and our patients to complete their skills. </a:t>
            </a:r>
          </a:p>
          <a:p>
            <a:endParaRPr lang="en-GB" dirty="0"/>
          </a:p>
          <a:p>
            <a:r>
              <a:rPr lang="en-GB" dirty="0"/>
              <a:t>If a person is wanting to sit on the edge of the bed, they will need the strength to do so, this is the same for someone wanting to run a marathon and the worlds strongest man. The only difference is the duration of the training session they may do, the repetitions they have and the movement patterns and range they choose. </a:t>
            </a:r>
          </a:p>
          <a:p>
            <a:endParaRPr lang="en-GB" dirty="0"/>
          </a:p>
        </p:txBody>
      </p:sp>
      <p:sp>
        <p:nvSpPr>
          <p:cNvPr id="4" name="Slide Number Placeholder 3"/>
          <p:cNvSpPr>
            <a:spLocks noGrp="1"/>
          </p:cNvSpPr>
          <p:nvPr>
            <p:ph type="sldNum" sz="quarter" idx="5"/>
          </p:nvPr>
        </p:nvSpPr>
        <p:spPr/>
        <p:txBody>
          <a:bodyPr/>
          <a:lstStyle/>
          <a:p>
            <a:fld id="{AA52E308-2FF1-480B-92CA-A6603708E6D3}" type="slidenum">
              <a:rPr lang="en-GB" smtClean="0"/>
              <a:t>7</a:t>
            </a:fld>
            <a:endParaRPr lang="en-GB"/>
          </a:p>
        </p:txBody>
      </p:sp>
    </p:spTree>
    <p:extLst>
      <p:ext uri="{BB962C8B-B14F-4D97-AF65-F5344CB8AC3E}">
        <p14:creationId xmlns:p14="http://schemas.microsoft.com/office/powerpoint/2010/main" val="226363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progression is the bit we tend to be able to do easily. Most physios have a good ability at making a skill a bit harder, but do when breaking it down into it’s simple components, it becomes much more challenging </a:t>
            </a:r>
          </a:p>
        </p:txBody>
      </p:sp>
      <p:sp>
        <p:nvSpPr>
          <p:cNvPr id="4" name="Slide Number Placeholder 3"/>
          <p:cNvSpPr>
            <a:spLocks noGrp="1"/>
          </p:cNvSpPr>
          <p:nvPr>
            <p:ph type="sldNum" sz="quarter" idx="5"/>
          </p:nvPr>
        </p:nvSpPr>
        <p:spPr/>
        <p:txBody>
          <a:bodyPr/>
          <a:lstStyle/>
          <a:p>
            <a:fld id="{AA52E308-2FF1-480B-92CA-A6603708E6D3}" type="slidenum">
              <a:rPr lang="en-GB" smtClean="0"/>
              <a:t>8</a:t>
            </a:fld>
            <a:endParaRPr lang="en-GB"/>
          </a:p>
        </p:txBody>
      </p:sp>
    </p:spTree>
    <p:extLst>
      <p:ext uri="{BB962C8B-B14F-4D97-AF65-F5344CB8AC3E}">
        <p14:creationId xmlns:p14="http://schemas.microsoft.com/office/powerpoint/2010/main" val="627630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American College Sports Medicine Guidelines talk about appropriate sets and reps, but what if our patients can not achieve these gold standard reps? </a:t>
            </a:r>
          </a:p>
          <a:p>
            <a:r>
              <a:rPr lang="en-GB" dirty="0"/>
              <a:t>The next set of slides will quickly show the advised prescriptions </a:t>
            </a:r>
          </a:p>
        </p:txBody>
      </p:sp>
      <p:sp>
        <p:nvSpPr>
          <p:cNvPr id="4" name="Slide Number Placeholder 3"/>
          <p:cNvSpPr>
            <a:spLocks noGrp="1"/>
          </p:cNvSpPr>
          <p:nvPr>
            <p:ph type="sldNum" sz="quarter" idx="5"/>
          </p:nvPr>
        </p:nvSpPr>
        <p:spPr/>
        <p:txBody>
          <a:bodyPr/>
          <a:lstStyle/>
          <a:p>
            <a:fld id="{AA52E308-2FF1-480B-92CA-A6603708E6D3}" type="slidenum">
              <a:rPr lang="en-GB" smtClean="0"/>
              <a:t>9</a:t>
            </a:fld>
            <a:endParaRPr lang="en-GB"/>
          </a:p>
        </p:txBody>
      </p:sp>
    </p:spTree>
    <p:extLst>
      <p:ext uri="{BB962C8B-B14F-4D97-AF65-F5344CB8AC3E}">
        <p14:creationId xmlns:p14="http://schemas.microsoft.com/office/powerpoint/2010/main" val="760564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where we help someone build the muscle mass. This is down to myofibril and sarcomere hypertrophy and is focussed on time under tension. </a:t>
            </a:r>
          </a:p>
          <a:p>
            <a:r>
              <a:rPr lang="en-GB" dirty="0"/>
              <a:t>Here we can see there are ideal sets and reps. But the focus for many of our low level patients or patients at the start of their rehab journey with an acute injury, will be time. How long would 8-12 reps take someone? If we said 60 seconds, why not use isometric holds building up to 60 seconds? This is where Jill Cook talk about time under tension and static holds for an accumulation of time to help tendons with strength and pain. </a:t>
            </a:r>
          </a:p>
          <a:p>
            <a:r>
              <a:rPr lang="en-GB" dirty="0"/>
              <a:t>There is a place for isometric and eccentric loading in our high and low level patients </a:t>
            </a:r>
          </a:p>
        </p:txBody>
      </p:sp>
      <p:sp>
        <p:nvSpPr>
          <p:cNvPr id="4" name="Slide Number Placeholder 3"/>
          <p:cNvSpPr>
            <a:spLocks noGrp="1"/>
          </p:cNvSpPr>
          <p:nvPr>
            <p:ph type="sldNum" sz="quarter" idx="5"/>
          </p:nvPr>
        </p:nvSpPr>
        <p:spPr/>
        <p:txBody>
          <a:bodyPr/>
          <a:lstStyle/>
          <a:p>
            <a:fld id="{AA52E308-2FF1-480B-92CA-A6603708E6D3}" type="slidenum">
              <a:rPr lang="en-GB" smtClean="0"/>
              <a:t>10</a:t>
            </a:fld>
            <a:endParaRPr lang="en-GB"/>
          </a:p>
        </p:txBody>
      </p:sp>
    </p:spTree>
    <p:extLst>
      <p:ext uri="{BB962C8B-B14F-4D97-AF65-F5344CB8AC3E}">
        <p14:creationId xmlns:p14="http://schemas.microsoft.com/office/powerpoint/2010/main" val="389590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Maximal amount of force exerted in a single attempt </a:t>
            </a:r>
          </a:p>
          <a:p>
            <a:r>
              <a:rPr lang="en-GB" sz="1200" dirty="0"/>
              <a:t>Moving the heaviest item you can. Repeat </a:t>
            </a:r>
          </a:p>
          <a:p>
            <a:r>
              <a:rPr lang="en-GB" sz="1200" dirty="0"/>
              <a:t>Eccentric strength will appear greater than concentric </a:t>
            </a:r>
          </a:p>
          <a:p>
            <a:r>
              <a:rPr lang="en-GB" sz="1200" dirty="0"/>
              <a:t>Initial strength gains as a result of neural adaptations </a:t>
            </a:r>
          </a:p>
          <a:p>
            <a:r>
              <a:rPr lang="en-GB" sz="1200" dirty="0"/>
              <a:t>Finite amount of max strength available </a:t>
            </a:r>
          </a:p>
          <a:p>
            <a:r>
              <a:rPr lang="en-GB" sz="1200" dirty="0"/>
              <a:t>Training helps us to minimise the difference between true maximal strength and our maximal strength </a:t>
            </a:r>
          </a:p>
          <a:p>
            <a:endParaRPr lang="en-GB" dirty="0"/>
          </a:p>
          <a:p>
            <a:r>
              <a:rPr lang="en-GB" dirty="0"/>
              <a:t>This could be isometric, in lying, sitting, standing. But without heavy loading, we will not drive the hormonal changes needed to drive muscle adaptation </a:t>
            </a:r>
          </a:p>
        </p:txBody>
      </p:sp>
      <p:sp>
        <p:nvSpPr>
          <p:cNvPr id="4" name="Slide Number Placeholder 3"/>
          <p:cNvSpPr>
            <a:spLocks noGrp="1"/>
          </p:cNvSpPr>
          <p:nvPr>
            <p:ph type="sldNum" sz="quarter" idx="5"/>
          </p:nvPr>
        </p:nvSpPr>
        <p:spPr/>
        <p:txBody>
          <a:bodyPr/>
          <a:lstStyle/>
          <a:p>
            <a:fld id="{AA52E308-2FF1-480B-92CA-A6603708E6D3}" type="slidenum">
              <a:rPr lang="en-GB" smtClean="0"/>
              <a:t>11</a:t>
            </a:fld>
            <a:endParaRPr lang="en-GB"/>
          </a:p>
        </p:txBody>
      </p:sp>
    </p:spTree>
    <p:extLst>
      <p:ext uri="{BB962C8B-B14F-4D97-AF65-F5344CB8AC3E}">
        <p14:creationId xmlns:p14="http://schemas.microsoft.com/office/powerpoint/2010/main" val="1961177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D125D96-1B70-4D87-9554-4809CA109574}" type="datetimeFigureOut">
              <a:rPr lang="en-GB" smtClean="0"/>
              <a:t>07/11/2022</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9E124524-F8F5-4456-930D-9031A8FC528F}" type="slidenum">
              <a:rPr lang="en-GB" smtClean="0"/>
              <a:t>‹#›</a:t>
            </a:fld>
            <a:endParaRPr lang="en-GB"/>
          </a:p>
        </p:txBody>
      </p:sp>
    </p:spTree>
    <p:extLst>
      <p:ext uri="{BB962C8B-B14F-4D97-AF65-F5344CB8AC3E}">
        <p14:creationId xmlns:p14="http://schemas.microsoft.com/office/powerpoint/2010/main" val="149505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25D96-1B70-4D87-9554-4809CA109574}" type="datetimeFigureOut">
              <a:rPr lang="en-GB" smtClean="0"/>
              <a:t>07/11/2022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124524-F8F5-4456-930D-9031A8FC528F}" type="slidenum">
              <a:rPr lang="en-GB" smtClean="0"/>
              <a:t>‹#›</a:t>
            </a:fld>
            <a:endParaRPr lang="en-GB"/>
          </a:p>
        </p:txBody>
      </p:sp>
    </p:spTree>
    <p:extLst>
      <p:ext uri="{BB962C8B-B14F-4D97-AF65-F5344CB8AC3E}">
        <p14:creationId xmlns:p14="http://schemas.microsoft.com/office/powerpoint/2010/main" val="1662242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D125D96-1B70-4D87-9554-4809CA109574}" type="datetimeFigureOut">
              <a:rPr lang="en-GB" smtClean="0"/>
              <a:t>07/11/2022</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9E124524-F8F5-4456-930D-9031A8FC528F}" type="slidenum">
              <a:rPr lang="en-GB" smtClean="0"/>
              <a:t>‹#›</a:t>
            </a:fld>
            <a:endParaRPr lang="en-GB"/>
          </a:p>
        </p:txBody>
      </p:sp>
    </p:spTree>
    <p:extLst>
      <p:ext uri="{BB962C8B-B14F-4D97-AF65-F5344CB8AC3E}">
        <p14:creationId xmlns:p14="http://schemas.microsoft.com/office/powerpoint/2010/main" val="144935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D125D96-1B70-4D87-9554-4809CA109574}" type="datetimeFigureOut">
              <a:rPr lang="en-GB" smtClean="0"/>
              <a:t>07/11/2022</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9E124524-F8F5-4456-930D-9031A8FC528F}"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31567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D125D96-1B70-4D87-9554-4809CA109574}" type="datetimeFigureOut">
              <a:rPr lang="en-GB" smtClean="0"/>
              <a:t>07/11/2022</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9E124524-F8F5-4456-930D-9031A8FC528F}" type="slidenum">
              <a:rPr lang="en-GB" smtClean="0"/>
              <a:t>‹#›</a:t>
            </a:fld>
            <a:endParaRPr lang="en-GB"/>
          </a:p>
        </p:txBody>
      </p:sp>
    </p:spTree>
    <p:extLst>
      <p:ext uri="{BB962C8B-B14F-4D97-AF65-F5344CB8AC3E}">
        <p14:creationId xmlns:p14="http://schemas.microsoft.com/office/powerpoint/2010/main" val="3392478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125D96-1B70-4D87-9554-4809CA109574}" type="datetimeFigureOut">
              <a:rPr lang="en-GB" smtClean="0"/>
              <a:t>07/11/2022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124524-F8F5-4456-930D-9031A8FC528F}" type="slidenum">
              <a:rPr lang="en-GB" smtClean="0"/>
              <a:t>‹#›</a:t>
            </a:fld>
            <a:endParaRPr lang="en-GB"/>
          </a:p>
        </p:txBody>
      </p:sp>
    </p:spTree>
    <p:extLst>
      <p:ext uri="{BB962C8B-B14F-4D97-AF65-F5344CB8AC3E}">
        <p14:creationId xmlns:p14="http://schemas.microsoft.com/office/powerpoint/2010/main" val="1021958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125D96-1B70-4D87-9554-4809CA109574}" type="datetimeFigureOut">
              <a:rPr lang="en-GB" smtClean="0"/>
              <a:t>07/11/2022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124524-F8F5-4456-930D-9031A8FC528F}" type="slidenum">
              <a:rPr lang="en-GB" smtClean="0"/>
              <a:t>‹#›</a:t>
            </a:fld>
            <a:endParaRPr lang="en-GB"/>
          </a:p>
        </p:txBody>
      </p:sp>
    </p:spTree>
    <p:extLst>
      <p:ext uri="{BB962C8B-B14F-4D97-AF65-F5344CB8AC3E}">
        <p14:creationId xmlns:p14="http://schemas.microsoft.com/office/powerpoint/2010/main" val="1614602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25D96-1B70-4D87-9554-4809CA109574}"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124524-F8F5-4456-930D-9031A8FC528F}" type="slidenum">
              <a:rPr lang="en-GB" smtClean="0"/>
              <a:t>‹#›</a:t>
            </a:fld>
            <a:endParaRPr lang="en-GB"/>
          </a:p>
        </p:txBody>
      </p:sp>
    </p:spTree>
    <p:extLst>
      <p:ext uri="{BB962C8B-B14F-4D97-AF65-F5344CB8AC3E}">
        <p14:creationId xmlns:p14="http://schemas.microsoft.com/office/powerpoint/2010/main" val="3591526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D125D96-1B70-4D87-9554-4809CA109574}" type="datetimeFigureOut">
              <a:rPr lang="en-GB" smtClean="0"/>
              <a:t>07/11/2022</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9E124524-F8F5-4456-930D-9031A8FC528F}" type="slidenum">
              <a:rPr lang="en-GB" smtClean="0"/>
              <a:t>‹#›</a:t>
            </a:fld>
            <a:endParaRPr lang="en-GB"/>
          </a:p>
        </p:txBody>
      </p:sp>
    </p:spTree>
    <p:extLst>
      <p:ext uri="{BB962C8B-B14F-4D97-AF65-F5344CB8AC3E}">
        <p14:creationId xmlns:p14="http://schemas.microsoft.com/office/powerpoint/2010/main" val="359370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25D96-1B70-4D87-9554-4809CA109574}"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124524-F8F5-4456-930D-9031A8FC528F}" type="slidenum">
              <a:rPr lang="en-GB" smtClean="0"/>
              <a:t>‹#›</a:t>
            </a:fld>
            <a:endParaRPr lang="en-GB"/>
          </a:p>
        </p:txBody>
      </p:sp>
    </p:spTree>
    <p:extLst>
      <p:ext uri="{BB962C8B-B14F-4D97-AF65-F5344CB8AC3E}">
        <p14:creationId xmlns:p14="http://schemas.microsoft.com/office/powerpoint/2010/main" val="236555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D125D96-1B70-4D87-9554-4809CA109574}" type="datetimeFigureOut">
              <a:rPr lang="en-GB" smtClean="0"/>
              <a:t>07/11/2022</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9E124524-F8F5-4456-930D-9031A8FC528F}" type="slidenum">
              <a:rPr lang="en-GB" smtClean="0"/>
              <a:t>‹#›</a:t>
            </a:fld>
            <a:endParaRPr lang="en-GB"/>
          </a:p>
        </p:txBody>
      </p:sp>
    </p:spTree>
    <p:extLst>
      <p:ext uri="{BB962C8B-B14F-4D97-AF65-F5344CB8AC3E}">
        <p14:creationId xmlns:p14="http://schemas.microsoft.com/office/powerpoint/2010/main" val="262623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125D96-1B70-4D87-9554-4809CA109574}" type="datetimeFigureOut">
              <a:rPr lang="en-GB" smtClean="0"/>
              <a:t>07/11/2022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124524-F8F5-4456-930D-9031A8FC528F}" type="slidenum">
              <a:rPr lang="en-GB" smtClean="0"/>
              <a:t>‹#›</a:t>
            </a:fld>
            <a:endParaRPr lang="en-GB"/>
          </a:p>
        </p:txBody>
      </p:sp>
    </p:spTree>
    <p:extLst>
      <p:ext uri="{BB962C8B-B14F-4D97-AF65-F5344CB8AC3E}">
        <p14:creationId xmlns:p14="http://schemas.microsoft.com/office/powerpoint/2010/main" val="62603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125D96-1B70-4D87-9554-4809CA109574}" type="datetimeFigureOut">
              <a:rPr lang="en-GB" smtClean="0"/>
              <a:t>07/11/2022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124524-F8F5-4456-930D-9031A8FC528F}" type="slidenum">
              <a:rPr lang="en-GB" smtClean="0"/>
              <a:t>‹#›</a:t>
            </a:fld>
            <a:endParaRPr lang="en-GB"/>
          </a:p>
        </p:txBody>
      </p:sp>
    </p:spTree>
    <p:extLst>
      <p:ext uri="{BB962C8B-B14F-4D97-AF65-F5344CB8AC3E}">
        <p14:creationId xmlns:p14="http://schemas.microsoft.com/office/powerpoint/2010/main" val="86797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125D96-1B70-4D87-9554-4809CA109574}" type="datetimeFigureOut">
              <a:rPr lang="en-GB" smtClean="0"/>
              <a:t>07/11/2022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124524-F8F5-4456-930D-9031A8FC528F}" type="slidenum">
              <a:rPr lang="en-GB" smtClean="0"/>
              <a:t>‹#›</a:t>
            </a:fld>
            <a:endParaRPr lang="en-GB"/>
          </a:p>
        </p:txBody>
      </p:sp>
    </p:spTree>
    <p:extLst>
      <p:ext uri="{BB962C8B-B14F-4D97-AF65-F5344CB8AC3E}">
        <p14:creationId xmlns:p14="http://schemas.microsoft.com/office/powerpoint/2010/main" val="362694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25D96-1B70-4D87-9554-4809CA109574}" type="datetimeFigureOut">
              <a:rPr lang="en-GB" smtClean="0"/>
              <a:t>07/11/2022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124524-F8F5-4456-930D-9031A8FC528F}" type="slidenum">
              <a:rPr lang="en-GB" smtClean="0"/>
              <a:t>‹#›</a:t>
            </a:fld>
            <a:endParaRPr lang="en-GB"/>
          </a:p>
        </p:txBody>
      </p:sp>
    </p:spTree>
    <p:extLst>
      <p:ext uri="{BB962C8B-B14F-4D97-AF65-F5344CB8AC3E}">
        <p14:creationId xmlns:p14="http://schemas.microsoft.com/office/powerpoint/2010/main" val="169924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25D96-1B70-4D87-9554-4809CA109574}" type="datetimeFigureOut">
              <a:rPr lang="en-GB" smtClean="0"/>
              <a:t>07/11/2022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124524-F8F5-4456-930D-9031A8FC528F}" type="slidenum">
              <a:rPr lang="en-GB" smtClean="0"/>
              <a:t>‹#›</a:t>
            </a:fld>
            <a:endParaRPr lang="en-GB"/>
          </a:p>
        </p:txBody>
      </p:sp>
    </p:spTree>
    <p:extLst>
      <p:ext uri="{BB962C8B-B14F-4D97-AF65-F5344CB8AC3E}">
        <p14:creationId xmlns:p14="http://schemas.microsoft.com/office/powerpoint/2010/main" val="26863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25D96-1B70-4D87-9554-4809CA109574}" type="datetimeFigureOut">
              <a:rPr lang="en-GB" smtClean="0"/>
              <a:t>07/11/2022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124524-F8F5-4456-930D-9031A8FC528F}" type="slidenum">
              <a:rPr lang="en-GB" smtClean="0"/>
              <a:t>‹#›</a:t>
            </a:fld>
            <a:endParaRPr lang="en-GB"/>
          </a:p>
        </p:txBody>
      </p:sp>
    </p:spTree>
    <p:extLst>
      <p:ext uri="{BB962C8B-B14F-4D97-AF65-F5344CB8AC3E}">
        <p14:creationId xmlns:p14="http://schemas.microsoft.com/office/powerpoint/2010/main" val="136937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125D96-1B70-4D87-9554-4809CA109574}" type="datetimeFigureOut">
              <a:rPr lang="en-GB" smtClean="0"/>
              <a:t>07/11/2022</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E124524-F8F5-4456-930D-9031A8FC528F}" type="slidenum">
              <a:rPr lang="en-GB" smtClean="0"/>
              <a:t>‹#›</a:t>
            </a:fld>
            <a:endParaRPr lang="en-GB"/>
          </a:p>
        </p:txBody>
      </p:sp>
    </p:spTree>
    <p:extLst>
      <p:ext uri="{BB962C8B-B14F-4D97-AF65-F5344CB8AC3E}">
        <p14:creationId xmlns:p14="http://schemas.microsoft.com/office/powerpoint/2010/main" val="116878283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twitter.com/i/status/1452667011763511296"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chemeClr val="bg2">
                <a:shade val="91000"/>
                <a:satMod val="105000"/>
              </a:schemeClr>
            </a:duotone>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E912-B50A-C67F-7F20-E2B82ED71852}"/>
              </a:ext>
            </a:extLst>
          </p:cNvPr>
          <p:cNvSpPr>
            <a:spLocks noGrp="1"/>
          </p:cNvSpPr>
          <p:nvPr>
            <p:ph type="ctrTitle"/>
          </p:nvPr>
        </p:nvSpPr>
        <p:spPr>
          <a:xfrm>
            <a:off x="643468" y="1914860"/>
            <a:ext cx="10905066" cy="2474259"/>
          </a:xfrm>
        </p:spPr>
        <p:txBody>
          <a:bodyPr>
            <a:normAutofit/>
          </a:bodyPr>
          <a:lstStyle/>
          <a:p>
            <a:r>
              <a:rPr lang="en-GB" sz="4400">
                <a:solidFill>
                  <a:schemeClr val="tx1"/>
                </a:solidFill>
              </a:rPr>
              <a:t>Exercise Prescription </a:t>
            </a:r>
          </a:p>
        </p:txBody>
      </p:sp>
      <p:sp>
        <p:nvSpPr>
          <p:cNvPr id="3" name="Subtitle 2">
            <a:extLst>
              <a:ext uri="{FF2B5EF4-FFF2-40B4-BE49-F238E27FC236}">
                <a16:creationId xmlns:a16="http://schemas.microsoft.com/office/drawing/2014/main" id="{4A369364-01A2-5844-B58C-8B1F029A2A60}"/>
              </a:ext>
            </a:extLst>
          </p:cNvPr>
          <p:cNvSpPr>
            <a:spLocks noGrp="1"/>
          </p:cNvSpPr>
          <p:nvPr>
            <p:ph type="subTitle" idx="1"/>
          </p:nvPr>
        </p:nvSpPr>
        <p:spPr>
          <a:xfrm>
            <a:off x="1524000" y="4927001"/>
            <a:ext cx="9144000" cy="1129553"/>
          </a:xfrm>
        </p:spPr>
        <p:txBody>
          <a:bodyPr anchor="ctr">
            <a:normAutofit/>
          </a:bodyPr>
          <a:lstStyle/>
          <a:p>
            <a:r>
              <a:rPr lang="en-GB" sz="1600"/>
              <a:t>Becky Owen </a:t>
            </a:r>
          </a:p>
          <a:p>
            <a:r>
              <a:rPr lang="en-GB" sz="1600"/>
              <a:t>Clinical Specialist in Rehabilitation </a:t>
            </a:r>
          </a:p>
          <a:p>
            <a:r>
              <a:rPr lang="en-GB" sz="1600"/>
              <a:t>SMSKP </a:t>
            </a:r>
          </a:p>
        </p:txBody>
      </p:sp>
    </p:spTree>
    <p:extLst>
      <p:ext uri="{BB962C8B-B14F-4D97-AF65-F5344CB8AC3E}">
        <p14:creationId xmlns:p14="http://schemas.microsoft.com/office/powerpoint/2010/main" val="19614065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B349-C433-AB1C-275A-7B5516DA09E5}"/>
              </a:ext>
            </a:extLst>
          </p:cNvPr>
          <p:cNvSpPr>
            <a:spLocks noGrp="1"/>
          </p:cNvSpPr>
          <p:nvPr>
            <p:ph type="title"/>
          </p:nvPr>
        </p:nvSpPr>
        <p:spPr/>
        <p:txBody>
          <a:bodyPr/>
          <a:lstStyle/>
          <a:p>
            <a:r>
              <a:rPr lang="en-GB" dirty="0"/>
              <a:t>Hypertrophy </a:t>
            </a:r>
          </a:p>
        </p:txBody>
      </p:sp>
      <p:graphicFrame>
        <p:nvGraphicFramePr>
          <p:cNvPr id="4" name="Content Placeholder 3">
            <a:extLst>
              <a:ext uri="{FF2B5EF4-FFF2-40B4-BE49-F238E27FC236}">
                <a16:creationId xmlns:a16="http://schemas.microsoft.com/office/drawing/2014/main" id="{73D7C477-DDBB-5649-BD57-A9DE9CEADB74}"/>
              </a:ext>
            </a:extLst>
          </p:cNvPr>
          <p:cNvGraphicFramePr>
            <a:graphicFrameLocks noGrp="1"/>
          </p:cNvGraphicFramePr>
          <p:nvPr>
            <p:ph idx="1"/>
            <p:extLst>
              <p:ext uri="{D42A27DB-BD31-4B8C-83A1-F6EECF244321}">
                <p14:modId xmlns:p14="http://schemas.microsoft.com/office/powerpoint/2010/main" val="3806106471"/>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758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5F4C-C25D-DEF8-03A5-468F4AE13B06}"/>
              </a:ext>
            </a:extLst>
          </p:cNvPr>
          <p:cNvSpPr>
            <a:spLocks noGrp="1"/>
          </p:cNvSpPr>
          <p:nvPr>
            <p:ph type="title"/>
          </p:nvPr>
        </p:nvSpPr>
        <p:spPr/>
        <p:txBody>
          <a:bodyPr/>
          <a:lstStyle/>
          <a:p>
            <a:r>
              <a:rPr lang="en-GB" dirty="0"/>
              <a:t>Max Strength </a:t>
            </a:r>
          </a:p>
        </p:txBody>
      </p:sp>
      <p:graphicFrame>
        <p:nvGraphicFramePr>
          <p:cNvPr id="4" name="Content Placeholder 3">
            <a:extLst>
              <a:ext uri="{FF2B5EF4-FFF2-40B4-BE49-F238E27FC236}">
                <a16:creationId xmlns:a16="http://schemas.microsoft.com/office/drawing/2014/main" id="{DD65533E-BD77-8291-DDDC-FEEFA8E6BE84}"/>
              </a:ext>
            </a:extLst>
          </p:cNvPr>
          <p:cNvGraphicFramePr>
            <a:graphicFrameLocks noGrp="1"/>
          </p:cNvGraphicFramePr>
          <p:nvPr>
            <p:ph idx="1"/>
            <p:extLst>
              <p:ext uri="{D42A27DB-BD31-4B8C-83A1-F6EECF244321}">
                <p14:modId xmlns:p14="http://schemas.microsoft.com/office/powerpoint/2010/main" val="4064230550"/>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021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4024-41BF-817F-971A-60530844940E}"/>
              </a:ext>
            </a:extLst>
          </p:cNvPr>
          <p:cNvSpPr>
            <a:spLocks noGrp="1"/>
          </p:cNvSpPr>
          <p:nvPr>
            <p:ph type="title"/>
          </p:nvPr>
        </p:nvSpPr>
        <p:spPr/>
        <p:txBody>
          <a:bodyPr/>
          <a:lstStyle/>
          <a:p>
            <a:r>
              <a:rPr lang="en-GB" dirty="0"/>
              <a:t>Building power </a:t>
            </a:r>
          </a:p>
        </p:txBody>
      </p:sp>
      <p:graphicFrame>
        <p:nvGraphicFramePr>
          <p:cNvPr id="4" name="Content Placeholder 3">
            <a:extLst>
              <a:ext uri="{FF2B5EF4-FFF2-40B4-BE49-F238E27FC236}">
                <a16:creationId xmlns:a16="http://schemas.microsoft.com/office/drawing/2014/main" id="{CC15D89E-57EA-E0AB-2E68-A9D31FB212A4}"/>
              </a:ext>
            </a:extLst>
          </p:cNvPr>
          <p:cNvGraphicFramePr>
            <a:graphicFrameLocks noGrp="1"/>
          </p:cNvGraphicFramePr>
          <p:nvPr>
            <p:ph idx="1"/>
            <p:extLst>
              <p:ext uri="{D42A27DB-BD31-4B8C-83A1-F6EECF244321}">
                <p14:modId xmlns:p14="http://schemas.microsoft.com/office/powerpoint/2010/main" val="1884137938"/>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280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3587-1050-09C1-F648-2A3AAC66B19E}"/>
              </a:ext>
            </a:extLst>
          </p:cNvPr>
          <p:cNvSpPr>
            <a:spLocks noGrp="1"/>
          </p:cNvSpPr>
          <p:nvPr>
            <p:ph type="title"/>
          </p:nvPr>
        </p:nvSpPr>
        <p:spPr/>
        <p:txBody>
          <a:bodyPr/>
          <a:lstStyle/>
          <a:p>
            <a:r>
              <a:rPr lang="en-GB" dirty="0"/>
              <a:t>Building endurance </a:t>
            </a:r>
          </a:p>
        </p:txBody>
      </p:sp>
      <p:graphicFrame>
        <p:nvGraphicFramePr>
          <p:cNvPr id="4" name="Content Placeholder 3">
            <a:extLst>
              <a:ext uri="{FF2B5EF4-FFF2-40B4-BE49-F238E27FC236}">
                <a16:creationId xmlns:a16="http://schemas.microsoft.com/office/drawing/2014/main" id="{8057461A-2192-FF9D-CDE0-2A2E4A2C8074}"/>
              </a:ext>
            </a:extLst>
          </p:cNvPr>
          <p:cNvGraphicFramePr>
            <a:graphicFrameLocks noGrp="1"/>
          </p:cNvGraphicFramePr>
          <p:nvPr>
            <p:ph idx="1"/>
            <p:extLst>
              <p:ext uri="{D42A27DB-BD31-4B8C-83A1-F6EECF244321}">
                <p14:modId xmlns:p14="http://schemas.microsoft.com/office/powerpoint/2010/main" val="2810673045"/>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291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B4B6A46E-083C-4558-888C-4A7CB3EF1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1E4954-A3CF-5FD1-61C7-57BE6562A9C4}"/>
              </a:ext>
            </a:extLst>
          </p:cNvPr>
          <p:cNvSpPr txBox="1"/>
          <p:nvPr/>
        </p:nvSpPr>
        <p:spPr>
          <a:xfrm>
            <a:off x="685800" y="2364573"/>
            <a:ext cx="4124395" cy="3854112"/>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600">
                <a:hlinkClick r:id="rId3"/>
              </a:rPr>
              <a:t>https://twitter.com/i/status/1452667011763511296</a:t>
            </a:r>
            <a:endParaRPr lang="en-US" sz="1600"/>
          </a:p>
          <a:p>
            <a:pPr indent="-228600" defTabSz="914400">
              <a:lnSpc>
                <a:spcPct val="90000"/>
              </a:lnSpc>
              <a:spcAft>
                <a:spcPts val="600"/>
              </a:spcAft>
              <a:buFont typeface="Arial" panose="020B0604020202020204" pitchFamily="34" charset="0"/>
              <a:buChar char="•"/>
            </a:pPr>
            <a:endParaRPr lang="en-US" sz="1600"/>
          </a:p>
        </p:txBody>
      </p:sp>
      <p:pic>
        <p:nvPicPr>
          <p:cNvPr id="2052" name="Picture 4" descr="No photo description available.">
            <a:extLst>
              <a:ext uri="{FF2B5EF4-FFF2-40B4-BE49-F238E27FC236}">
                <a16:creationId xmlns:a16="http://schemas.microsoft.com/office/drawing/2014/main" id="{9FF1C577-9C54-5628-23CF-6823EE9B7E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900" r="-3" b="-3"/>
          <a:stretch/>
        </p:blipFill>
        <p:spPr bwMode="auto">
          <a:xfrm>
            <a:off x="5349607" y="746125"/>
            <a:ext cx="3314451" cy="3358380"/>
          </a:xfrm>
          <a:prstGeom prst="rect">
            <a:avLst/>
          </a:prstGeom>
          <a:noFill/>
          <a:extLst>
            <a:ext uri="{909E8E84-426E-40DD-AFC4-6F175D3DCCD1}">
              <a14:hiddenFill xmlns:a14="http://schemas.microsoft.com/office/drawing/2010/main">
                <a:solidFill>
                  <a:srgbClr val="FFFFFF"/>
                </a:solidFill>
              </a14:hiddenFill>
            </a:ext>
          </a:extLst>
        </p:spPr>
      </p:pic>
      <p:sp>
        <p:nvSpPr>
          <p:cNvPr id="2059" name="Round Single Corner Rectangle 17">
            <a:extLst>
              <a:ext uri="{FF2B5EF4-FFF2-40B4-BE49-F238E27FC236}">
                <a16:creationId xmlns:a16="http://schemas.microsoft.com/office/drawing/2014/main" id="{C9CD8108-0312-488F-BCF5-BDE9B86EC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0817" y="1002026"/>
            <a:ext cx="2309217" cy="1684338"/>
          </a:xfrm>
          <a:prstGeom prst="round1Rect">
            <a:avLst>
              <a:gd name="adj" fmla="val 1129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1" name="Picture 2060">
            <a:extLst>
              <a:ext uri="{FF2B5EF4-FFF2-40B4-BE49-F238E27FC236}">
                <a16:creationId xmlns:a16="http://schemas.microsoft.com/office/drawing/2014/main" id="{5DFDB009-CBAB-4FFD-A94C-3CBF0E26A6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5AC604B0-9611-A112-8AC6-915308E4667D}"/>
              </a:ext>
            </a:extLst>
          </p:cNvPr>
          <p:cNvSpPr>
            <a:spLocks noGrp="1"/>
          </p:cNvSpPr>
          <p:nvPr>
            <p:ph type="title"/>
          </p:nvPr>
        </p:nvSpPr>
        <p:spPr>
          <a:xfrm>
            <a:off x="685799" y="764373"/>
            <a:ext cx="4124396" cy="1600200"/>
          </a:xfrm>
        </p:spPr>
        <p:txBody>
          <a:bodyPr vert="horz" lIns="91440" tIns="45720" rIns="91440" bIns="45720" rtlCol="0" anchor="b">
            <a:normAutofit/>
          </a:bodyPr>
          <a:lstStyle/>
          <a:p>
            <a:pPr algn="l"/>
            <a:r>
              <a:rPr lang="en-US" sz="3200"/>
              <a:t>Building bone density </a:t>
            </a:r>
          </a:p>
        </p:txBody>
      </p:sp>
      <p:sp>
        <p:nvSpPr>
          <p:cNvPr id="2063" name="Round Single Corner Rectangle 16">
            <a:extLst>
              <a:ext uri="{FF2B5EF4-FFF2-40B4-BE49-F238E27FC236}">
                <a16:creationId xmlns:a16="http://schemas.microsoft.com/office/drawing/2014/main" id="{74A0BA84-9789-4F65-A8F3-58BEB4092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241840" y="4259603"/>
            <a:ext cx="2417253" cy="1840846"/>
          </a:xfrm>
          <a:prstGeom prst="round1Rect">
            <a:avLst>
              <a:gd name="adj" fmla="val 112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a:extLst>
              <a:ext uri="{FF2B5EF4-FFF2-40B4-BE49-F238E27FC236}">
                <a16:creationId xmlns:a16="http://schemas.microsoft.com/office/drawing/2014/main" id="{16B6639A-FD50-4FA8-4AA6-E0181D2490B2}"/>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t="1694" r="4" b="4"/>
          <a:stretch/>
        </p:blipFill>
        <p:spPr bwMode="auto">
          <a:xfrm>
            <a:off x="8810817" y="2822889"/>
            <a:ext cx="2695383" cy="353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931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B69D5-DAAD-6B8E-7EAB-FD28BFE550DF}"/>
              </a:ext>
            </a:extLst>
          </p:cNvPr>
          <p:cNvSpPr>
            <a:spLocks noGrp="1"/>
          </p:cNvSpPr>
          <p:nvPr>
            <p:ph type="title"/>
          </p:nvPr>
        </p:nvSpPr>
        <p:spPr/>
        <p:txBody>
          <a:bodyPr/>
          <a:lstStyle/>
          <a:p>
            <a:r>
              <a:rPr lang="en-GB" dirty="0"/>
              <a:t>References </a:t>
            </a:r>
          </a:p>
        </p:txBody>
      </p:sp>
      <p:sp>
        <p:nvSpPr>
          <p:cNvPr id="3" name="Content Placeholder 2">
            <a:extLst>
              <a:ext uri="{FF2B5EF4-FFF2-40B4-BE49-F238E27FC236}">
                <a16:creationId xmlns:a16="http://schemas.microsoft.com/office/drawing/2014/main" id="{08508F8F-8052-EE37-AAB7-B287AFF6D431}"/>
              </a:ext>
            </a:extLst>
          </p:cNvPr>
          <p:cNvSpPr>
            <a:spLocks noGrp="1"/>
          </p:cNvSpPr>
          <p:nvPr>
            <p:ph idx="1"/>
          </p:nvPr>
        </p:nvSpPr>
        <p:spPr/>
        <p:txBody>
          <a:bodyPr>
            <a:normAutofit fontScale="70000" lnSpcReduction="20000"/>
          </a:bodyPr>
          <a:lstStyle/>
          <a:p>
            <a:r>
              <a:rPr lang="en-GB" dirty="0"/>
              <a:t>American College of Sports Medicine </a:t>
            </a:r>
          </a:p>
          <a:p>
            <a:r>
              <a:rPr lang="en-GB" dirty="0"/>
              <a:t>Gabriel, D., Kamen, G., &amp; Frost, G. (2006). Neural Adaptations to Resistive Exercise. </a:t>
            </a:r>
            <a:r>
              <a:rPr lang="en-GB" i="1" dirty="0"/>
              <a:t>Sports Medicine</a:t>
            </a:r>
            <a:r>
              <a:rPr lang="en-GB" dirty="0"/>
              <a:t>, </a:t>
            </a:r>
            <a:r>
              <a:rPr lang="en-GB" i="1" dirty="0"/>
              <a:t>36</a:t>
            </a:r>
            <a:r>
              <a:rPr lang="en-GB" dirty="0"/>
              <a:t>(2), 133-149. </a:t>
            </a:r>
            <a:r>
              <a:rPr lang="en-GB" dirty="0" err="1"/>
              <a:t>doi</a:t>
            </a:r>
            <a:r>
              <a:rPr lang="en-GB" dirty="0"/>
              <a:t>: 10.2165/00007256-200636020-00004Kraemer, W., &amp; </a:t>
            </a:r>
            <a:r>
              <a:rPr lang="en-GB" dirty="0" err="1"/>
              <a:t>Ratamess</a:t>
            </a:r>
            <a:r>
              <a:rPr lang="en-GB" dirty="0"/>
              <a:t>, N. (2005). Hormonal Responses and Adaptations to Resistance Exercise and Training. </a:t>
            </a:r>
            <a:r>
              <a:rPr lang="en-GB" i="1" dirty="0"/>
              <a:t>Sports Medicine</a:t>
            </a:r>
            <a:r>
              <a:rPr lang="en-GB" dirty="0"/>
              <a:t>, </a:t>
            </a:r>
            <a:r>
              <a:rPr lang="en-GB" i="1" dirty="0"/>
              <a:t>35</a:t>
            </a:r>
            <a:r>
              <a:rPr lang="en-GB" dirty="0"/>
              <a:t>(4), 339-361. </a:t>
            </a:r>
            <a:r>
              <a:rPr lang="en-GB" dirty="0" err="1"/>
              <a:t>doi</a:t>
            </a:r>
            <a:r>
              <a:rPr lang="en-GB" dirty="0"/>
              <a:t>: 10.2165/00007256-200535040-00004</a:t>
            </a:r>
          </a:p>
          <a:p>
            <a:r>
              <a:rPr lang="en-GB" dirty="0" err="1"/>
              <a:t>Linnamo</a:t>
            </a:r>
            <a:r>
              <a:rPr lang="en-GB" dirty="0"/>
              <a:t>, V., </a:t>
            </a:r>
            <a:r>
              <a:rPr lang="en-GB" dirty="0" err="1"/>
              <a:t>Pakarinen</a:t>
            </a:r>
            <a:r>
              <a:rPr lang="en-GB" dirty="0"/>
              <a:t>, A., Komi, P. V., Kraemer, W. J., &amp; </a:t>
            </a:r>
            <a:r>
              <a:rPr lang="en-GB" dirty="0" err="1"/>
              <a:t>Häkkinen</a:t>
            </a:r>
            <a:r>
              <a:rPr lang="en-GB" dirty="0"/>
              <a:t>, K. (2005). Acute Hormonal Responses to Submaximal and Maximal Heavy Resistance and Explosive Exercises in Men and Women. </a:t>
            </a:r>
            <a:r>
              <a:rPr lang="en-GB" i="1" dirty="0"/>
              <a:t>The Journal of Strength and Conditioning Research,</a:t>
            </a:r>
            <a:r>
              <a:rPr lang="en-GB" dirty="0"/>
              <a:t> </a:t>
            </a:r>
            <a:r>
              <a:rPr lang="en-GB" i="1" dirty="0"/>
              <a:t>19</a:t>
            </a:r>
            <a:r>
              <a:rPr lang="en-GB" dirty="0"/>
              <a:t>(3), 566. </a:t>
            </a:r>
          </a:p>
          <a:p>
            <a:r>
              <a:rPr lang="en-GB" dirty="0"/>
              <a:t>Rehabilitation. (n.d.) In The Oxford Language Dictionary. Google  </a:t>
            </a:r>
          </a:p>
          <a:p>
            <a:r>
              <a:rPr lang="en-GB" dirty="0" err="1"/>
              <a:t>Selvanayagam</a:t>
            </a:r>
            <a:r>
              <a:rPr lang="en-GB" dirty="0"/>
              <a:t>, V. S., </a:t>
            </a:r>
            <a:r>
              <a:rPr lang="en-GB" dirty="0" err="1"/>
              <a:t>Riek</a:t>
            </a:r>
            <a:r>
              <a:rPr lang="en-GB" dirty="0"/>
              <a:t>, S., &amp; Carroll, T. J. (2011). Early neural responses to strength training. </a:t>
            </a:r>
            <a:r>
              <a:rPr lang="en-GB" i="1" dirty="0"/>
              <a:t>Journal of Applied Physiology,</a:t>
            </a:r>
            <a:r>
              <a:rPr lang="en-GB" dirty="0"/>
              <a:t> </a:t>
            </a:r>
            <a:r>
              <a:rPr lang="en-GB" i="1" dirty="0"/>
              <a:t>111</a:t>
            </a:r>
            <a:r>
              <a:rPr lang="en-GB" dirty="0"/>
              <a:t>(2), 367-375. </a:t>
            </a:r>
          </a:p>
          <a:p>
            <a:r>
              <a:rPr lang="en-GB" dirty="0" err="1"/>
              <a:t>Smilios</a:t>
            </a:r>
            <a:r>
              <a:rPr lang="en-GB" dirty="0"/>
              <a:t>, I., </a:t>
            </a:r>
            <a:r>
              <a:rPr lang="en-GB" dirty="0" err="1"/>
              <a:t>Tsoukos</a:t>
            </a:r>
            <a:r>
              <a:rPr lang="en-GB" dirty="0"/>
              <a:t>, P., </a:t>
            </a:r>
            <a:r>
              <a:rPr lang="en-GB" dirty="0" err="1"/>
              <a:t>Zafeiridis</a:t>
            </a:r>
            <a:r>
              <a:rPr lang="en-GB" dirty="0"/>
              <a:t>, A., </a:t>
            </a:r>
            <a:r>
              <a:rPr lang="en-GB" dirty="0" err="1"/>
              <a:t>Spassis</a:t>
            </a:r>
            <a:r>
              <a:rPr lang="en-GB" dirty="0"/>
              <a:t>, A., &amp; </a:t>
            </a:r>
            <a:r>
              <a:rPr lang="en-GB" dirty="0" err="1"/>
              <a:t>Tokmakidis</a:t>
            </a:r>
            <a:r>
              <a:rPr lang="en-GB" dirty="0"/>
              <a:t>, S. P. (2014). Hormonal responses after resistance exercise performed with maximum and </a:t>
            </a:r>
            <a:r>
              <a:rPr lang="en-GB" dirty="0" err="1"/>
              <a:t>submaximum</a:t>
            </a:r>
            <a:r>
              <a:rPr lang="en-GB" dirty="0"/>
              <a:t> movement velocities. </a:t>
            </a:r>
            <a:r>
              <a:rPr lang="en-GB" i="1" dirty="0"/>
              <a:t>Applied Physiology, Nutrition, and Metabolism,</a:t>
            </a:r>
            <a:r>
              <a:rPr lang="en-GB" dirty="0"/>
              <a:t> </a:t>
            </a:r>
            <a:r>
              <a:rPr lang="en-GB" i="1" dirty="0"/>
              <a:t>39</a:t>
            </a:r>
            <a:r>
              <a:rPr lang="en-GB" dirty="0"/>
              <a:t>(3), 351-357.</a:t>
            </a:r>
          </a:p>
          <a:p>
            <a:r>
              <a:rPr lang="en-GB" dirty="0"/>
              <a:t>Xu, Y., Wang, Y., Chen, J., He, Y., Zeng, Q., Huang, Y., Xu, X., Lu, J., Wang, Z., Sun, X., Chen, J., Yan, F., Li, T., Guo, W., Xu, G., Tian, H., Xu, X., Ma, Y., Wang, L., Zhang, M., Yan, Y., Wang, B., Xiao, S., Zhou, L., Li, L., Zhang, Y., Chen, H., Zhang, T., Yan, J., Ding, H., Yu, Y., Kou, C., Jia, F., Liu, J., Chen, Z., Zhang, N., Du, X., Du, X., Wu, Y. and Li, G., 2020. The comorbidity of mental and physical disorders with self-reported chronic back or neck pain: Results from the China Mental Health Survey. </a:t>
            </a:r>
            <a:r>
              <a:rPr lang="en-GB" i="1" dirty="0"/>
              <a:t>Journal of Affective Disorders</a:t>
            </a:r>
            <a:r>
              <a:rPr lang="en-GB" dirty="0"/>
              <a:t>, 260, pp.334-341.</a:t>
            </a:r>
          </a:p>
          <a:p>
            <a:endParaRPr lang="en-GB" dirty="0"/>
          </a:p>
        </p:txBody>
      </p:sp>
    </p:spTree>
    <p:extLst>
      <p:ext uri="{BB962C8B-B14F-4D97-AF65-F5344CB8AC3E}">
        <p14:creationId xmlns:p14="http://schemas.microsoft.com/office/powerpoint/2010/main" val="4128597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8" name="Picture 17">
            <a:extLst>
              <a:ext uri="{FF2B5EF4-FFF2-40B4-BE49-F238E27FC236}">
                <a16:creationId xmlns:a16="http://schemas.microsoft.com/office/drawing/2014/main" id="{926BC0C6-2E6A-4FE0-8465-4642D24063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20" name="Rectangle 19">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0FEDA4-AF82-E38C-F029-BF781E81C2C4}"/>
              </a:ext>
            </a:extLst>
          </p:cNvPr>
          <p:cNvSpPr>
            <a:spLocks noGrp="1"/>
          </p:cNvSpPr>
          <p:nvPr>
            <p:ph type="title"/>
          </p:nvPr>
        </p:nvSpPr>
        <p:spPr>
          <a:xfrm>
            <a:off x="4976028" y="965200"/>
            <a:ext cx="7215972" cy="4329641"/>
          </a:xfrm>
        </p:spPr>
        <p:txBody>
          <a:bodyPr vert="horz" lIns="91440" tIns="45720" rIns="91440" bIns="45720" rtlCol="0" anchor="ctr">
            <a:normAutofit/>
          </a:bodyPr>
          <a:lstStyle/>
          <a:p>
            <a:pPr algn="l"/>
            <a:r>
              <a:rPr lang="en-US" sz="6600" dirty="0"/>
              <a:t>3 sets of 10</a:t>
            </a:r>
          </a:p>
        </p:txBody>
      </p:sp>
      <p:cxnSp>
        <p:nvCxnSpPr>
          <p:cNvPr id="22" name="Straight Connector 21">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0CE42A09-4F29-4DF7-BE2A-F91C882A27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Tree>
    <p:extLst>
      <p:ext uri="{BB962C8B-B14F-4D97-AF65-F5344CB8AC3E}">
        <p14:creationId xmlns:p14="http://schemas.microsoft.com/office/powerpoint/2010/main" val="34522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7B08-3C2E-26FB-9774-4931D8F524D3}"/>
              </a:ext>
            </a:extLst>
          </p:cNvPr>
          <p:cNvSpPr>
            <a:spLocks noGrp="1"/>
          </p:cNvSpPr>
          <p:nvPr>
            <p:ph type="title"/>
          </p:nvPr>
        </p:nvSpPr>
        <p:spPr/>
        <p:txBody>
          <a:bodyPr/>
          <a:lstStyle/>
          <a:p>
            <a:r>
              <a:rPr lang="en-GB" dirty="0"/>
              <a:t>Take Home Messages </a:t>
            </a:r>
          </a:p>
        </p:txBody>
      </p:sp>
      <p:sp>
        <p:nvSpPr>
          <p:cNvPr id="3" name="Content Placeholder 2">
            <a:extLst>
              <a:ext uri="{FF2B5EF4-FFF2-40B4-BE49-F238E27FC236}">
                <a16:creationId xmlns:a16="http://schemas.microsoft.com/office/drawing/2014/main" id="{34352EAA-1239-2736-4162-CD17FA8F96FA}"/>
              </a:ext>
            </a:extLst>
          </p:cNvPr>
          <p:cNvSpPr>
            <a:spLocks noGrp="1"/>
          </p:cNvSpPr>
          <p:nvPr>
            <p:ph idx="1"/>
          </p:nvPr>
        </p:nvSpPr>
        <p:spPr/>
        <p:txBody>
          <a:bodyPr>
            <a:normAutofit lnSpcReduction="10000"/>
          </a:bodyPr>
          <a:lstStyle/>
          <a:p>
            <a:pPr marL="0" indent="0">
              <a:buNone/>
            </a:pPr>
            <a:r>
              <a:rPr lang="en-GB" sz="2800" dirty="0"/>
              <a:t>Rehab is exercise </a:t>
            </a:r>
          </a:p>
          <a:p>
            <a:pPr marL="914400" lvl="2" indent="0">
              <a:buNone/>
            </a:pPr>
            <a:r>
              <a:rPr lang="en-GB" sz="2400" dirty="0"/>
              <a:t>However much we try to sell activity, rehab or movement, it will always be exercise </a:t>
            </a:r>
          </a:p>
          <a:p>
            <a:pPr marL="914400" lvl="2" indent="0">
              <a:buNone/>
            </a:pPr>
            <a:r>
              <a:rPr lang="en-GB" sz="2400" dirty="0"/>
              <a:t>Strength and conditioning is rehab and prehab </a:t>
            </a:r>
          </a:p>
          <a:p>
            <a:pPr marL="914400" lvl="2" indent="0">
              <a:buNone/>
            </a:pPr>
            <a:endParaRPr lang="en-GB" sz="2400" dirty="0"/>
          </a:p>
          <a:p>
            <a:pPr marL="0" indent="0">
              <a:buNone/>
            </a:pPr>
            <a:r>
              <a:rPr lang="en-GB" sz="2800" dirty="0"/>
              <a:t>Good movement patterning </a:t>
            </a:r>
            <a:r>
              <a:rPr lang="en-GB" sz="2800" dirty="0">
                <a:sym typeface="Wingdings" panose="05000000000000000000" pitchFamily="2" charset="2"/>
              </a:rPr>
              <a:t> Skill acquisition </a:t>
            </a:r>
          </a:p>
          <a:p>
            <a:pPr marL="0" indent="0">
              <a:buNone/>
            </a:pPr>
            <a:endParaRPr lang="en-GB" sz="2800" dirty="0">
              <a:sym typeface="Wingdings" panose="05000000000000000000" pitchFamily="2" charset="2"/>
            </a:endParaRPr>
          </a:p>
          <a:p>
            <a:pPr marL="0" indent="0">
              <a:buNone/>
            </a:pPr>
            <a:endParaRPr lang="en-GB" sz="2800" dirty="0">
              <a:sym typeface="Wingdings" panose="05000000000000000000" pitchFamily="2" charset="2"/>
            </a:endParaRPr>
          </a:p>
          <a:p>
            <a:pPr marL="0" indent="0" algn="ctr">
              <a:buNone/>
            </a:pPr>
            <a:r>
              <a:rPr lang="en-GB" sz="2800" b="1" i="1" dirty="0">
                <a:sym typeface="Wingdings" panose="05000000000000000000" pitchFamily="2" charset="2"/>
              </a:rPr>
              <a:t>Good programming drives a specific adaptation to the imposed demands  </a:t>
            </a:r>
            <a:endParaRPr lang="en-GB" sz="2800" b="1" i="1" dirty="0"/>
          </a:p>
        </p:txBody>
      </p:sp>
    </p:spTree>
    <p:extLst>
      <p:ext uri="{BB962C8B-B14F-4D97-AF65-F5344CB8AC3E}">
        <p14:creationId xmlns:p14="http://schemas.microsoft.com/office/powerpoint/2010/main" val="2914932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DF313-1BA0-685D-C662-BE635050C820}"/>
              </a:ext>
            </a:extLst>
          </p:cNvPr>
          <p:cNvSpPr>
            <a:spLocks noGrp="1"/>
          </p:cNvSpPr>
          <p:nvPr>
            <p:ph type="title"/>
          </p:nvPr>
        </p:nvSpPr>
        <p:spPr/>
        <p:txBody>
          <a:bodyPr/>
          <a:lstStyle/>
          <a:p>
            <a:r>
              <a:rPr lang="en-GB" dirty="0"/>
              <a:t>Could we get better results?</a:t>
            </a:r>
          </a:p>
        </p:txBody>
      </p:sp>
      <p:sp>
        <p:nvSpPr>
          <p:cNvPr id="3" name="Content Placeholder 2">
            <a:extLst>
              <a:ext uri="{FF2B5EF4-FFF2-40B4-BE49-F238E27FC236}">
                <a16:creationId xmlns:a16="http://schemas.microsoft.com/office/drawing/2014/main" id="{829A098E-7A83-9BDE-0F78-A466D35F000D}"/>
              </a:ext>
            </a:extLst>
          </p:cNvPr>
          <p:cNvSpPr>
            <a:spLocks noGrp="1"/>
          </p:cNvSpPr>
          <p:nvPr>
            <p:ph idx="1"/>
          </p:nvPr>
        </p:nvSpPr>
        <p:spPr/>
        <p:txBody>
          <a:bodyPr/>
          <a:lstStyle/>
          <a:p>
            <a:pPr marL="0" indent="0">
              <a:buNone/>
            </a:pPr>
            <a:r>
              <a:rPr lang="en-GB" sz="2800" dirty="0"/>
              <a:t>Are we really being efficient?</a:t>
            </a:r>
          </a:p>
          <a:p>
            <a:pPr marL="0" indent="0">
              <a:buNone/>
            </a:pPr>
            <a:endParaRPr lang="en-GB" sz="2800" dirty="0"/>
          </a:p>
          <a:p>
            <a:pPr marL="0" indent="0">
              <a:buNone/>
            </a:pPr>
            <a:r>
              <a:rPr lang="en-GB" sz="2800" dirty="0"/>
              <a:t>Are we the most effective we could be?</a:t>
            </a:r>
          </a:p>
          <a:p>
            <a:pPr marL="0" indent="0">
              <a:buNone/>
            </a:pPr>
            <a:endParaRPr lang="en-GB" sz="2800" dirty="0"/>
          </a:p>
          <a:p>
            <a:pPr marL="0" indent="0">
              <a:buNone/>
            </a:pPr>
            <a:r>
              <a:rPr lang="en-GB" sz="2800" dirty="0"/>
              <a:t>Why do so many people prescribe 3 x 10?</a:t>
            </a:r>
          </a:p>
          <a:p>
            <a:endParaRPr lang="en-GB" dirty="0"/>
          </a:p>
        </p:txBody>
      </p:sp>
    </p:spTree>
    <p:extLst>
      <p:ext uri="{BB962C8B-B14F-4D97-AF65-F5344CB8AC3E}">
        <p14:creationId xmlns:p14="http://schemas.microsoft.com/office/powerpoint/2010/main" val="4179547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373B2-9155-079A-3402-9EEB67AB3755}"/>
              </a:ext>
            </a:extLst>
          </p:cNvPr>
          <p:cNvSpPr>
            <a:spLocks noGrp="1"/>
          </p:cNvSpPr>
          <p:nvPr>
            <p:ph idx="1"/>
          </p:nvPr>
        </p:nvSpPr>
        <p:spPr/>
        <p:txBody>
          <a:bodyPr/>
          <a:lstStyle/>
          <a:p>
            <a:pPr marL="0" indent="0">
              <a:buNone/>
            </a:pPr>
            <a:r>
              <a:rPr lang="en-GB" sz="2800" dirty="0"/>
              <a:t>How does exercise prescription for an elite athlete differ from someone on ITU?</a:t>
            </a:r>
          </a:p>
          <a:p>
            <a:endParaRPr lang="en-GB" dirty="0"/>
          </a:p>
          <a:p>
            <a:endParaRPr lang="en-GB" dirty="0"/>
          </a:p>
          <a:p>
            <a:pPr marL="0" indent="0" algn="ctr">
              <a:buNone/>
            </a:pPr>
            <a:r>
              <a:rPr lang="en-GB" sz="4400" b="1" i="1" dirty="0"/>
              <a:t>Time under tension </a:t>
            </a:r>
          </a:p>
        </p:txBody>
      </p:sp>
    </p:spTree>
    <p:extLst>
      <p:ext uri="{BB962C8B-B14F-4D97-AF65-F5344CB8AC3E}">
        <p14:creationId xmlns:p14="http://schemas.microsoft.com/office/powerpoint/2010/main" val="234989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A5A068A-79DE-2315-2EF6-104ACC49D156}"/>
              </a:ext>
            </a:extLst>
          </p:cNvPr>
          <p:cNvPicPr>
            <a:picLocks noGrp="1" noChangeAspect="1"/>
          </p:cNvPicPr>
          <p:nvPr>
            <p:ph idx="1"/>
          </p:nvPr>
        </p:nvPicPr>
        <p:blipFill>
          <a:blip r:embed="rId2"/>
          <a:stretch>
            <a:fillRect/>
          </a:stretch>
        </p:blipFill>
        <p:spPr>
          <a:xfrm>
            <a:off x="547807" y="653143"/>
            <a:ext cx="11644193" cy="5876893"/>
          </a:xfrm>
          <a:prstGeom prst="rect">
            <a:avLst/>
          </a:prstGeom>
        </p:spPr>
      </p:pic>
    </p:spTree>
    <p:extLst>
      <p:ext uri="{BB962C8B-B14F-4D97-AF65-F5344CB8AC3E}">
        <p14:creationId xmlns:p14="http://schemas.microsoft.com/office/powerpoint/2010/main" val="97370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A7BC-E068-0E57-1E25-8657DB64AD8F}"/>
              </a:ext>
            </a:extLst>
          </p:cNvPr>
          <p:cNvSpPr>
            <a:spLocks noGrp="1"/>
          </p:cNvSpPr>
          <p:nvPr>
            <p:ph type="title"/>
          </p:nvPr>
        </p:nvSpPr>
        <p:spPr/>
        <p:txBody>
          <a:bodyPr/>
          <a:lstStyle/>
          <a:p>
            <a:r>
              <a:rPr lang="en-GB" dirty="0"/>
              <a:t>Building strength </a:t>
            </a:r>
          </a:p>
        </p:txBody>
      </p:sp>
      <p:sp>
        <p:nvSpPr>
          <p:cNvPr id="3" name="Content Placeholder 2">
            <a:extLst>
              <a:ext uri="{FF2B5EF4-FFF2-40B4-BE49-F238E27FC236}">
                <a16:creationId xmlns:a16="http://schemas.microsoft.com/office/drawing/2014/main" id="{941E3AA0-1DE3-C442-7B9B-321AABC1E93A}"/>
              </a:ext>
            </a:extLst>
          </p:cNvPr>
          <p:cNvSpPr>
            <a:spLocks noGrp="1"/>
          </p:cNvSpPr>
          <p:nvPr>
            <p:ph idx="1"/>
          </p:nvPr>
        </p:nvSpPr>
        <p:spPr/>
        <p:txBody>
          <a:bodyPr>
            <a:normAutofit lnSpcReduction="10000"/>
          </a:bodyPr>
          <a:lstStyle/>
          <a:p>
            <a:r>
              <a:rPr lang="en-GB" sz="2800" dirty="0"/>
              <a:t>What are the goals?</a:t>
            </a:r>
          </a:p>
          <a:p>
            <a:endParaRPr lang="en-GB" sz="2800" dirty="0"/>
          </a:p>
          <a:p>
            <a:endParaRPr lang="en-GB" sz="2800" dirty="0"/>
          </a:p>
          <a:p>
            <a:pPr marL="457200" indent="-457200">
              <a:buFont typeface="+mj-lt"/>
              <a:buAutoNum type="arabicPeriod"/>
            </a:pPr>
            <a:r>
              <a:rPr lang="en-GB" sz="2800" dirty="0"/>
              <a:t>Build muscle </a:t>
            </a:r>
          </a:p>
          <a:p>
            <a:pPr marL="457200" indent="-457200">
              <a:buFont typeface="+mj-lt"/>
              <a:buAutoNum type="arabicPeriod"/>
            </a:pPr>
            <a:r>
              <a:rPr lang="en-GB" sz="2800" dirty="0"/>
              <a:t>Build strength </a:t>
            </a:r>
          </a:p>
          <a:p>
            <a:pPr marL="457200" indent="-457200">
              <a:buFont typeface="+mj-lt"/>
              <a:buAutoNum type="arabicPeriod"/>
            </a:pPr>
            <a:r>
              <a:rPr lang="en-GB" sz="2800" dirty="0"/>
              <a:t>Build specific strength </a:t>
            </a:r>
          </a:p>
          <a:p>
            <a:pPr marL="914400" lvl="1" indent="-457200">
              <a:buFont typeface="+mj-lt"/>
              <a:buAutoNum type="arabicPeriod"/>
            </a:pPr>
            <a:r>
              <a:rPr lang="en-GB" sz="2800" dirty="0"/>
              <a:t>Endurance </a:t>
            </a:r>
          </a:p>
          <a:p>
            <a:pPr marL="914400" lvl="1" indent="-457200">
              <a:buFont typeface="+mj-lt"/>
              <a:buAutoNum type="arabicPeriod"/>
            </a:pPr>
            <a:r>
              <a:rPr lang="en-GB" sz="2800" dirty="0"/>
              <a:t>Power</a:t>
            </a:r>
          </a:p>
          <a:p>
            <a:pPr marL="914400" lvl="1" indent="-457200">
              <a:buFont typeface="+mj-lt"/>
              <a:buAutoNum type="arabicPeriod"/>
            </a:pPr>
            <a:r>
              <a:rPr lang="en-GB" sz="2800" dirty="0"/>
              <a:t>Reactive/Plyometric </a:t>
            </a:r>
          </a:p>
        </p:txBody>
      </p:sp>
    </p:spTree>
    <p:extLst>
      <p:ext uri="{BB962C8B-B14F-4D97-AF65-F5344CB8AC3E}">
        <p14:creationId xmlns:p14="http://schemas.microsoft.com/office/powerpoint/2010/main" val="830302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5BCD-E36B-DCE8-DE78-33DEA71CE13F}"/>
              </a:ext>
            </a:extLst>
          </p:cNvPr>
          <p:cNvSpPr>
            <a:spLocks noGrp="1"/>
          </p:cNvSpPr>
          <p:nvPr>
            <p:ph type="title"/>
          </p:nvPr>
        </p:nvSpPr>
        <p:spPr/>
        <p:txBody>
          <a:bodyPr/>
          <a:lstStyle/>
          <a:p>
            <a:r>
              <a:rPr lang="en-GB" dirty="0"/>
              <a:t>Squat </a:t>
            </a:r>
          </a:p>
        </p:txBody>
      </p:sp>
      <p:sp>
        <p:nvSpPr>
          <p:cNvPr id="3" name="Text Placeholder 2">
            <a:extLst>
              <a:ext uri="{FF2B5EF4-FFF2-40B4-BE49-F238E27FC236}">
                <a16:creationId xmlns:a16="http://schemas.microsoft.com/office/drawing/2014/main" id="{5C91A896-92E5-17A7-A12A-841E8F23019E}"/>
              </a:ext>
            </a:extLst>
          </p:cNvPr>
          <p:cNvSpPr>
            <a:spLocks noGrp="1"/>
          </p:cNvSpPr>
          <p:nvPr>
            <p:ph type="body" idx="1"/>
          </p:nvPr>
        </p:nvSpPr>
        <p:spPr>
          <a:xfrm>
            <a:off x="508009" y="1377043"/>
            <a:ext cx="5079991" cy="823912"/>
          </a:xfrm>
        </p:spPr>
        <p:txBody>
          <a:bodyPr/>
          <a:lstStyle/>
          <a:p>
            <a:r>
              <a:rPr lang="en-GB" dirty="0"/>
              <a:t>Progression </a:t>
            </a:r>
          </a:p>
        </p:txBody>
      </p:sp>
      <p:sp>
        <p:nvSpPr>
          <p:cNvPr id="4" name="Content Placeholder 3">
            <a:extLst>
              <a:ext uri="{FF2B5EF4-FFF2-40B4-BE49-F238E27FC236}">
                <a16:creationId xmlns:a16="http://schemas.microsoft.com/office/drawing/2014/main" id="{7B0D9DA3-579F-ABFB-551A-0E1339A85EB0}"/>
              </a:ext>
            </a:extLst>
          </p:cNvPr>
          <p:cNvSpPr>
            <a:spLocks noGrp="1"/>
          </p:cNvSpPr>
          <p:nvPr>
            <p:ph sz="half" idx="2"/>
          </p:nvPr>
        </p:nvSpPr>
        <p:spPr>
          <a:xfrm>
            <a:off x="685800" y="2318278"/>
            <a:ext cx="5311775" cy="4430865"/>
          </a:xfrm>
        </p:spPr>
        <p:txBody>
          <a:bodyPr>
            <a:normAutofit/>
          </a:bodyPr>
          <a:lstStyle/>
          <a:p>
            <a:r>
              <a:rPr lang="en-GB" dirty="0"/>
              <a:t>Add load </a:t>
            </a:r>
          </a:p>
          <a:p>
            <a:r>
              <a:rPr lang="en-GB" dirty="0"/>
              <a:t>Increase repetitions </a:t>
            </a:r>
          </a:p>
          <a:p>
            <a:r>
              <a:rPr lang="en-GB" dirty="0"/>
              <a:t>Increase depth </a:t>
            </a:r>
          </a:p>
          <a:p>
            <a:r>
              <a:rPr lang="en-GB" dirty="0"/>
              <a:t>Move to an unstable surface </a:t>
            </a:r>
          </a:p>
          <a:p>
            <a:r>
              <a:rPr lang="en-GB" dirty="0"/>
              <a:t>Staggered squat/sit to stand </a:t>
            </a:r>
          </a:p>
          <a:p>
            <a:r>
              <a:rPr lang="en-GB" dirty="0"/>
              <a:t>Side lunge </a:t>
            </a:r>
          </a:p>
          <a:p>
            <a:r>
              <a:rPr lang="en-GB" dirty="0"/>
              <a:t>Lunge </a:t>
            </a:r>
          </a:p>
          <a:p>
            <a:r>
              <a:rPr lang="en-GB" dirty="0"/>
              <a:t>Step up</a:t>
            </a:r>
          </a:p>
          <a:p>
            <a:r>
              <a:rPr lang="en-GB" dirty="0"/>
              <a:t>Single leg squat </a:t>
            </a:r>
          </a:p>
          <a:p>
            <a:r>
              <a:rPr lang="en-GB" dirty="0"/>
              <a:t>Pistol squat </a:t>
            </a:r>
          </a:p>
        </p:txBody>
      </p:sp>
      <p:sp>
        <p:nvSpPr>
          <p:cNvPr id="5" name="Text Placeholder 4">
            <a:extLst>
              <a:ext uri="{FF2B5EF4-FFF2-40B4-BE49-F238E27FC236}">
                <a16:creationId xmlns:a16="http://schemas.microsoft.com/office/drawing/2014/main" id="{38CBBEA5-D1D3-470D-B622-A48CBD8C2F81}"/>
              </a:ext>
            </a:extLst>
          </p:cNvPr>
          <p:cNvSpPr>
            <a:spLocks noGrp="1"/>
          </p:cNvSpPr>
          <p:nvPr>
            <p:ph type="body" sz="quarter" idx="3"/>
          </p:nvPr>
        </p:nvSpPr>
        <p:spPr>
          <a:xfrm>
            <a:off x="6286500" y="1409700"/>
            <a:ext cx="5105400" cy="823912"/>
          </a:xfrm>
        </p:spPr>
        <p:txBody>
          <a:bodyPr/>
          <a:lstStyle/>
          <a:p>
            <a:r>
              <a:rPr lang="en-GB" dirty="0"/>
              <a:t>Regression </a:t>
            </a:r>
          </a:p>
        </p:txBody>
      </p:sp>
      <p:sp>
        <p:nvSpPr>
          <p:cNvPr id="6" name="Content Placeholder 5">
            <a:extLst>
              <a:ext uri="{FF2B5EF4-FFF2-40B4-BE49-F238E27FC236}">
                <a16:creationId xmlns:a16="http://schemas.microsoft.com/office/drawing/2014/main" id="{969C70EA-1C80-E547-7DDF-3E900D2A0503}"/>
              </a:ext>
            </a:extLst>
          </p:cNvPr>
          <p:cNvSpPr>
            <a:spLocks noGrp="1"/>
          </p:cNvSpPr>
          <p:nvPr>
            <p:ph sz="quarter" idx="4"/>
          </p:nvPr>
        </p:nvSpPr>
        <p:spPr>
          <a:xfrm>
            <a:off x="6194427" y="2318277"/>
            <a:ext cx="5334000" cy="3086019"/>
          </a:xfrm>
        </p:spPr>
        <p:txBody>
          <a:bodyPr>
            <a:normAutofit/>
          </a:bodyPr>
          <a:lstStyle/>
          <a:p>
            <a:r>
              <a:rPr lang="en-GB" dirty="0"/>
              <a:t>Reduce reps and sets </a:t>
            </a:r>
          </a:p>
          <a:p>
            <a:r>
              <a:rPr lang="en-GB" dirty="0"/>
              <a:t>Reduce depth </a:t>
            </a:r>
          </a:p>
          <a:p>
            <a:r>
              <a:rPr lang="en-GB" dirty="0"/>
              <a:t>Sit to stand </a:t>
            </a:r>
          </a:p>
          <a:p>
            <a:r>
              <a:rPr lang="en-GB" dirty="0"/>
              <a:t>Wall ball squat </a:t>
            </a:r>
          </a:p>
          <a:p>
            <a:r>
              <a:rPr lang="en-GB" dirty="0"/>
              <a:t>Bridging </a:t>
            </a:r>
          </a:p>
          <a:p>
            <a:r>
              <a:rPr lang="en-GB" dirty="0"/>
              <a:t>Isometric sitting </a:t>
            </a:r>
          </a:p>
          <a:p>
            <a:r>
              <a:rPr lang="en-GB" dirty="0"/>
              <a:t>Isometric supine lying </a:t>
            </a:r>
          </a:p>
        </p:txBody>
      </p:sp>
    </p:spTree>
    <p:extLst>
      <p:ext uri="{BB962C8B-B14F-4D97-AF65-F5344CB8AC3E}">
        <p14:creationId xmlns:p14="http://schemas.microsoft.com/office/powerpoint/2010/main" val="2428417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7F5E-5ADF-48B6-ADD7-2D4E3E23A1ED}"/>
              </a:ext>
            </a:extLst>
          </p:cNvPr>
          <p:cNvSpPr>
            <a:spLocks noGrp="1"/>
          </p:cNvSpPr>
          <p:nvPr>
            <p:ph type="title"/>
          </p:nvPr>
        </p:nvSpPr>
        <p:spPr/>
        <p:txBody>
          <a:bodyPr/>
          <a:lstStyle/>
          <a:p>
            <a:r>
              <a:rPr lang="en-GB" dirty="0"/>
              <a:t>ACSM Guidelines</a:t>
            </a:r>
          </a:p>
        </p:txBody>
      </p:sp>
      <p:pic>
        <p:nvPicPr>
          <p:cNvPr id="4" name="Content Placeholder 3" descr="A close up of a clock&#10;&#10;Description generated with high confidence">
            <a:extLst>
              <a:ext uri="{FF2B5EF4-FFF2-40B4-BE49-F238E27FC236}">
                <a16:creationId xmlns:a16="http://schemas.microsoft.com/office/drawing/2014/main" id="{8389AD61-5EF3-3058-5A14-FF50D10E54D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799" y="1932781"/>
            <a:ext cx="10548257" cy="3516086"/>
          </a:xfrm>
          <a:prstGeom prst="rect">
            <a:avLst/>
          </a:prstGeom>
        </p:spPr>
      </p:pic>
    </p:spTree>
    <p:extLst>
      <p:ext uri="{BB962C8B-B14F-4D97-AF65-F5344CB8AC3E}">
        <p14:creationId xmlns:p14="http://schemas.microsoft.com/office/powerpoint/2010/main" val="265865514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1246</TotalTime>
  <Words>1764</Words>
  <Application>Microsoft Office PowerPoint</Application>
  <PresentationFormat>Widescreen</PresentationFormat>
  <Paragraphs>158</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Vapor Trail</vt:lpstr>
      <vt:lpstr>Exercise Prescription </vt:lpstr>
      <vt:lpstr>3 sets of 10</vt:lpstr>
      <vt:lpstr>Take Home Messages </vt:lpstr>
      <vt:lpstr>Could we get better results?</vt:lpstr>
      <vt:lpstr>PowerPoint Presentation</vt:lpstr>
      <vt:lpstr>PowerPoint Presentation</vt:lpstr>
      <vt:lpstr>Building strength </vt:lpstr>
      <vt:lpstr>Squat </vt:lpstr>
      <vt:lpstr>ACSM Guidelines</vt:lpstr>
      <vt:lpstr>Hypertrophy </vt:lpstr>
      <vt:lpstr>Max Strength </vt:lpstr>
      <vt:lpstr>Building power </vt:lpstr>
      <vt:lpstr>Building endurance </vt:lpstr>
      <vt:lpstr>Building bone density </vt:lpstr>
      <vt:lpstr>References </vt:lpstr>
    </vt:vector>
  </TitlesOfParts>
  <Company>Sussex Community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Prescription </dc:title>
  <dc:creator>OWEN, Rebecca (SUSSEX COMMUNITY NHS FOUNDATION TRUST)</dc:creator>
  <cp:lastModifiedBy>OWEN, Rebecca (SUSSEX COMMUNITY NHS FOUNDATION TRUST)</cp:lastModifiedBy>
  <cp:revision>8</cp:revision>
  <dcterms:created xsi:type="dcterms:W3CDTF">2022-11-07T16:33:58Z</dcterms:created>
  <dcterms:modified xsi:type="dcterms:W3CDTF">2022-11-08T13:20:54Z</dcterms:modified>
</cp:coreProperties>
</file>