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3BCD-14E4-4FD2-AD18-135E23782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Vijay Selvaraj</a:t>
            </a:r>
            <a:br>
              <a:rPr lang="en-GB" dirty="0"/>
            </a:br>
            <a:r>
              <a:rPr lang="en-GB" sz="2800" dirty="0"/>
              <a:t>Therapy Manager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C3EB0-DBFF-4365-870A-AA0EE0560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Supporting Internationally Recruited staff</a:t>
            </a:r>
          </a:p>
          <a:p>
            <a:r>
              <a:rPr lang="en-GB" dirty="0"/>
              <a:t>Thanks to Matt, Amy and rest of the WEB Therapy Team.</a:t>
            </a:r>
          </a:p>
          <a:p>
            <a:r>
              <a:rPr lang="en-GB" b="1" dirty="0"/>
              <a:t>Royal Devon University Healthcare NHS Foundation Trust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A486-F77A-4D7E-90D8-1D39F3CB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support  We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A5E9-E9F9-4071-AB30-E723F3B1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Clinical Leads</a:t>
            </a:r>
          </a:p>
          <a:p>
            <a:r>
              <a:rPr lang="en-GB" dirty="0"/>
              <a:t>Peer Support</a:t>
            </a:r>
          </a:p>
          <a:p>
            <a:r>
              <a:rPr lang="en-GB" dirty="0"/>
              <a:t>Network( Ethnic Minority, Special Interest, Clinical Champions)</a:t>
            </a:r>
          </a:p>
          <a:p>
            <a:r>
              <a:rPr lang="en-GB" dirty="0"/>
              <a:t>Practice Education Team</a:t>
            </a:r>
          </a:p>
          <a:p>
            <a:r>
              <a:rPr lang="en-GB" dirty="0"/>
              <a:t>Pastoral Support</a:t>
            </a:r>
          </a:p>
          <a:p>
            <a:r>
              <a:rPr lang="en-GB" dirty="0"/>
              <a:t>Occu-Health-Offered</a:t>
            </a:r>
          </a:p>
          <a:p>
            <a:r>
              <a:rPr lang="en-GB" dirty="0"/>
              <a:t>Employee Support Officer</a:t>
            </a:r>
          </a:p>
          <a:p>
            <a:r>
              <a:rPr lang="en-GB" dirty="0"/>
              <a:t>HR</a:t>
            </a:r>
          </a:p>
          <a:p>
            <a:r>
              <a:rPr lang="en-GB" dirty="0"/>
              <a:t>CSM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84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A66E-BD63-438D-AF04-B6C137A3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CC51D-7DB6-47DD-8661-27817B246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653" y="2133600"/>
            <a:ext cx="6284520" cy="3778250"/>
          </a:xfrm>
        </p:spPr>
      </p:pic>
    </p:spTree>
    <p:extLst>
      <p:ext uri="{BB962C8B-B14F-4D97-AF65-F5344CB8AC3E}">
        <p14:creationId xmlns:p14="http://schemas.microsoft.com/office/powerpoint/2010/main" val="199849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B3B3-236F-4272-90FF-CA17E538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point Scale  from Job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3FF9-0EF9-4408-A9DF-6E69B4FB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Self- rating	TM+ CL  rating	Evidence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Communication and relationship skills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8 	3	Supervision discussions, observed px, team feedback	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Analytical and Judgement skills   	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  7	2	Observed px, notes, team feedback, clinical discussion.	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Planning and Organisational skills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7	2	Caseload completed w/c 04/09.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skills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		7	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3*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 enough evidence –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a/w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Moving and Handling risk </a:t>
            </a:r>
            <a:r>
              <a:rPr lang="en-GB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</a:t>
            </a: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Training.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Responsibility for </a:t>
            </a:r>
            <a:r>
              <a:rPr lang="en-GB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pt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client care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6	1	Observed px, feedback from team, notes, Rx plans, clinical discussions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Responsibility for financial &amp; physical resources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6	N/A*	Not yet completed M&amp;H training, but issues around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wzf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/ Return advice to pts. 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Responsibility for human resources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5	N/A*	Not enough evidence to rate - not demonstrating so far.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Responsibility for information resources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– 	2	Inaccurate notes, struggling with small caseload.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Responsibility for research and development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– 	1	No evidence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indep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reflective activity, poor awareness skills / knowledge gaps.	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Decision making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	6	2	Not managing 5 pts, poor feedback board meetings. CPD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evidenc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submitted HCPC?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Physical effort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		7	N/A*	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A/w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risk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training. Needing prompts to prep treatment area.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Mental effort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		8 	2	Lacks dynamic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skills, limited awareness of feedback from MDT and changes to presentation, notes interpretation not thorough and requiring to make notes to discuss histories.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Emotional effort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	– 	N/A*	Not enough exposure.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Working conditions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	8	N/A*	Ward-based currently but min feedback from shadowing UCR/CRT.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0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76A7-2755-48F4-BA55-E1FDE255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SMART Goals- Agreed time frame- Reflective practice- Evidence of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30BDE8-33EE-407F-B201-1A0F20E7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44" y="2035500"/>
            <a:ext cx="4496190" cy="157747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AB040-299B-4A45-B9D5-2041CA8E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44" y="2344156"/>
            <a:ext cx="2316681" cy="67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940C4-2DB3-46C1-BAE9-7E74F3C16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44" y="3743477"/>
            <a:ext cx="1680489" cy="35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1484-B612-442B-810B-1F0B238B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8401A-716B-4C05-8439-5640F64E5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598107">
            <a:off x="5606266" y="2053446"/>
            <a:ext cx="3345812" cy="21279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763C9-E3A3-43E3-A09A-3275C6879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9851">
            <a:off x="1454666" y="5610719"/>
            <a:ext cx="4816193" cy="654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21935-1125-4847-870A-641E6EB5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955" y="2157274"/>
            <a:ext cx="1901774" cy="2396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716E5-2761-47AB-9E3C-6BE9AE83B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510" y="4953001"/>
            <a:ext cx="3074374" cy="166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4AA92-2F3B-4150-9E03-FE39A34CF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68670">
            <a:off x="9602838" y="3082613"/>
            <a:ext cx="1901774" cy="21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1AD8-DA24-4A88-A0FF-4C686214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47F70-09E5-43E9-87D2-1790C84F0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97566">
            <a:off x="4490039" y="2298705"/>
            <a:ext cx="2965353" cy="3778250"/>
          </a:xfrm>
        </p:spPr>
      </p:pic>
    </p:spTree>
    <p:extLst>
      <p:ext uri="{BB962C8B-B14F-4D97-AF65-F5344CB8AC3E}">
        <p14:creationId xmlns:p14="http://schemas.microsoft.com/office/powerpoint/2010/main" val="20222792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452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Vijay Selvaraj Therapy Manager</vt:lpstr>
      <vt:lpstr>What support  We offered</vt:lpstr>
      <vt:lpstr>PowerPoint Presentation</vt:lpstr>
      <vt:lpstr>10 point Scale  from Job Descriptions</vt:lpstr>
      <vt:lpstr>SMART Goals- Agreed time frame- Reflective practice- Evidence of support</vt:lpstr>
      <vt:lpstr>Additional Support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Selvaraj Vijayakumar (Royal Devon and Exeter Foundation Trust)</dc:creator>
  <cp:lastModifiedBy>Mindy Dalloway</cp:lastModifiedBy>
  <cp:revision>10</cp:revision>
  <dcterms:created xsi:type="dcterms:W3CDTF">2023-12-14T09:56:23Z</dcterms:created>
  <dcterms:modified xsi:type="dcterms:W3CDTF">2024-11-12T13:29:52Z</dcterms:modified>
</cp:coreProperties>
</file>