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4" r:id="rId4"/>
    <p:sldId id="270" r:id="rId5"/>
    <p:sldId id="257" r:id="rId6"/>
    <p:sldId id="263" r:id="rId7"/>
    <p:sldId id="266" r:id="rId8"/>
    <p:sldId id="265" r:id="rId9"/>
    <p:sldId id="267" r:id="rId10"/>
    <p:sldId id="269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92A2-E388-47A1-8F03-C5FBB4954733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C401-8B13-4C78-9E8C-9753DE9B6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RHHmXbzYs" TargetMode="External"/><Relationship Id="rId2" Type="http://schemas.openxmlformats.org/officeDocument/2006/relationships/hyperlink" Target="https://www.youtube.com/watch?v=zSSoYmQS6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3BCD-14E4-4FD2-AD18-135E23782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Vijay Selvaraj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C3EB0-DBFF-4365-870A-AA0EE0560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My Journey in NHS since 2008</a:t>
            </a:r>
          </a:p>
        </p:txBody>
      </p:sp>
    </p:spTree>
    <p:extLst>
      <p:ext uri="{BB962C8B-B14F-4D97-AF65-F5344CB8AC3E}">
        <p14:creationId xmlns:p14="http://schemas.microsoft.com/office/powerpoint/2010/main" val="174682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3275-7916-45C0-BE3D-3F5AA30D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Contributions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3C2DDF-8878-4323-A2AC-F2FDEC1DC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4141" y="3618699"/>
            <a:ext cx="1225302" cy="1018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7BCA6-1631-4FD7-B72F-1D7306C7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25" y="2070561"/>
            <a:ext cx="1962189" cy="1358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D8876-9505-479A-AE3B-1EC967078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811" y="2749780"/>
            <a:ext cx="1840189" cy="11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3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1484-B612-442B-810B-1F0B238B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Resources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A883C4-CE5D-4218-B908-431C33F29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046185">
            <a:off x="212419" y="2094595"/>
            <a:ext cx="3767509" cy="20955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F2012C-B202-470D-98AA-DC619F39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42601">
            <a:off x="3415499" y="2174139"/>
            <a:ext cx="3923141" cy="2467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A6922-E833-44B6-BD0A-BA6AFD7E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605" y="5103613"/>
            <a:ext cx="2619060" cy="1610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463E8-43E2-43D4-9B4A-94645EDED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7939">
            <a:off x="7514356" y="1799226"/>
            <a:ext cx="3394229" cy="18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1AD8-DA24-4A88-A0FF-4C686214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47F70-09E5-43E9-87D2-1790C84F0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97566">
            <a:off x="2279500" y="1766045"/>
            <a:ext cx="2965353" cy="3778250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663E84-8484-469B-B16C-2B33F78BFD94}"/>
              </a:ext>
            </a:extLst>
          </p:cNvPr>
          <p:cNvSpPr/>
          <p:nvPr/>
        </p:nvSpPr>
        <p:spPr>
          <a:xfrm>
            <a:off x="6630641" y="5104661"/>
            <a:ext cx="4276840" cy="763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vijay.selvaraj2@nhs.net</a:t>
            </a:r>
          </a:p>
        </p:txBody>
      </p:sp>
    </p:spTree>
    <p:extLst>
      <p:ext uri="{BB962C8B-B14F-4D97-AF65-F5344CB8AC3E}">
        <p14:creationId xmlns:p14="http://schemas.microsoft.com/office/powerpoint/2010/main" val="202227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183D-A620-4884-8485-C8ED5172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First ever Job in NHS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505A-650F-4AF7-9BED-4B5E88121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Jan 2008</a:t>
            </a:r>
          </a:p>
          <a:p>
            <a:r>
              <a:rPr lang="en-GB" dirty="0"/>
              <a:t>Locum Job as B5</a:t>
            </a:r>
          </a:p>
          <a:p>
            <a:r>
              <a:rPr lang="en-GB" dirty="0"/>
              <a:t>Community  Hospital Stroke Rehab…</a:t>
            </a:r>
          </a:p>
          <a:p>
            <a:r>
              <a:rPr lang="en-GB" dirty="0"/>
              <a:t>Communication barriers </a:t>
            </a:r>
          </a:p>
          <a:p>
            <a:r>
              <a:rPr lang="en-GB" dirty="0"/>
              <a:t>Struggle to navigate </a:t>
            </a:r>
          </a:p>
          <a:p>
            <a:r>
              <a:rPr lang="en-GB" dirty="0"/>
              <a:t>Cultural shock with care arrangement</a:t>
            </a:r>
          </a:p>
          <a:p>
            <a:r>
              <a:rPr lang="en-GB" dirty="0"/>
              <a:t>Driving on motorway, other road users beeping at 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7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4DA3-8B9F-4D7D-82C3-59E8623B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F53C65-7A00-44FE-86E5-CB1E25395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924" y="2490972"/>
            <a:ext cx="5745978" cy="3063505"/>
          </a:xfrm>
        </p:spPr>
      </p:pic>
      <p:pic>
        <p:nvPicPr>
          <p:cNvPr id="4" name="Picture 2" descr="C:\Users\helen.wharam\AppData\Local\Microsoft\Windows\Temporary Internet Files\Content.IE5\GV2RSBNE\question-mark[1].png">
            <a:extLst>
              <a:ext uri="{FF2B5EF4-FFF2-40B4-BE49-F238E27FC236}">
                <a16:creationId xmlns:a16="http://schemas.microsoft.com/office/drawing/2014/main" id="{2A4EE590-0196-4C7C-B7A9-CC5436E2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084" y="624110"/>
            <a:ext cx="1395155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1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6D61-A2DB-496D-A8B9-61CE1C4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635C-0EE2-48B8-B637-12D4E535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Inhaler Fail | House M.D. (youtube.com)</a:t>
            </a:r>
            <a:endParaRPr lang="en-GB" dirty="0"/>
          </a:p>
          <a:p>
            <a:r>
              <a:rPr lang="en-GB" dirty="0" err="1">
                <a:hlinkClick r:id="rId3"/>
              </a:rPr>
              <a:t>iMedia</a:t>
            </a:r>
            <a:r>
              <a:rPr lang="en-GB" dirty="0">
                <a:hlinkClick r:id="rId3"/>
              </a:rPr>
              <a:t> l Short Film ' The Wait ' (youtube.com)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94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A486-F77A-4D7E-90D8-1D39F3CB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97637"/>
          </a:xfrm>
        </p:spPr>
        <p:txBody>
          <a:bodyPr/>
          <a:lstStyle/>
          <a:p>
            <a:r>
              <a:rPr lang="en-GB" dirty="0"/>
              <a:t>How to get back to my passion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D7FF8-4EF0-4DE1-B770-464232E9A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77" y="1836591"/>
            <a:ext cx="6443098" cy="4237038"/>
          </a:xfr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715320CC-9C18-4737-98BB-DA1EF7944F0E}"/>
              </a:ext>
            </a:extLst>
          </p:cNvPr>
          <p:cNvSpPr/>
          <p:nvPr/>
        </p:nvSpPr>
        <p:spPr>
          <a:xfrm>
            <a:off x="1549717" y="3269015"/>
            <a:ext cx="1324734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44 </a:t>
            </a:r>
            <a:r>
              <a:rPr lang="en-GB" sz="1100" dirty="0"/>
              <a:t>interviews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0B199EE-DB45-4F3A-8C94-E97C9C4315EC}"/>
              </a:ext>
            </a:extLst>
          </p:cNvPr>
          <p:cNvSpPr/>
          <p:nvPr/>
        </p:nvSpPr>
        <p:spPr>
          <a:xfrm>
            <a:off x="1884285" y="1722487"/>
            <a:ext cx="1418207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Travelled all over for Interviews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07DD14F-DE92-457D-BF23-EBC817745301}"/>
              </a:ext>
            </a:extLst>
          </p:cNvPr>
          <p:cNvSpPr/>
          <p:nvPr/>
        </p:nvSpPr>
        <p:spPr>
          <a:xfrm>
            <a:off x="496040" y="4506389"/>
            <a:ext cx="1324734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2009 Start as B3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0F901B7-DBBF-4834-A1F6-6C4E10D9FA8E}"/>
              </a:ext>
            </a:extLst>
          </p:cNvPr>
          <p:cNvSpPr/>
          <p:nvPr/>
        </p:nvSpPr>
        <p:spPr>
          <a:xfrm>
            <a:off x="8675526" y="1160852"/>
            <a:ext cx="1551549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57E4868-7945-464C-ACAF-18FFE5A96B47}"/>
              </a:ext>
            </a:extLst>
          </p:cNvPr>
          <p:cNvSpPr/>
          <p:nvPr/>
        </p:nvSpPr>
        <p:spPr>
          <a:xfrm>
            <a:off x="6273115" y="1160852"/>
            <a:ext cx="1485968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Change in Career path 2016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E623529-C2E4-4E0F-9B19-FF57232A0046}"/>
              </a:ext>
            </a:extLst>
          </p:cNvPr>
          <p:cNvSpPr/>
          <p:nvPr/>
        </p:nvSpPr>
        <p:spPr>
          <a:xfrm>
            <a:off x="3610206" y="1470379"/>
            <a:ext cx="1324734" cy="123737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Special Interest  </a:t>
            </a:r>
          </a:p>
        </p:txBody>
      </p:sp>
    </p:spTree>
    <p:extLst>
      <p:ext uri="{BB962C8B-B14F-4D97-AF65-F5344CB8AC3E}">
        <p14:creationId xmlns:p14="http://schemas.microsoft.com/office/powerpoint/2010/main" val="311184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C426-99DC-49F7-8D43-B536E88A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AFE11-477F-4CDC-AD51-9056C5A45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9424" y="2133600"/>
            <a:ext cx="3814977" cy="3778250"/>
          </a:xfrm>
        </p:spPr>
      </p:pic>
    </p:spTree>
    <p:extLst>
      <p:ext uri="{BB962C8B-B14F-4D97-AF65-F5344CB8AC3E}">
        <p14:creationId xmlns:p14="http://schemas.microsoft.com/office/powerpoint/2010/main" val="336228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0D03-0DCC-4473-94C2-76BB7183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Legacy- Lynchpin-Empathetic Leader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B45FCF-443F-4989-855E-32DC90AB6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9031" y="2182932"/>
            <a:ext cx="3050888" cy="1984915"/>
          </a:xfrm>
        </p:spPr>
      </p:pic>
      <p:pic>
        <p:nvPicPr>
          <p:cNvPr id="7" name="Picture 6" descr="CMFT">
            <a:extLst>
              <a:ext uri="{FF2B5EF4-FFF2-40B4-BE49-F238E27FC236}">
                <a16:creationId xmlns:a16="http://schemas.microsoft.com/office/drawing/2014/main" id="{651480E1-1EF3-4ECE-8BB3-2BDA6A9A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839" y="2310722"/>
            <a:ext cx="3208661" cy="178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4E3D2-5C5D-4710-AC8B-CB36E5ED5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8" y="4664466"/>
            <a:ext cx="3592868" cy="18896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F60FE05-89BD-47FF-A086-A9C43D519383}"/>
              </a:ext>
            </a:extLst>
          </p:cNvPr>
          <p:cNvSpPr/>
          <p:nvPr/>
        </p:nvSpPr>
        <p:spPr>
          <a:xfrm>
            <a:off x="2525839" y="1905000"/>
            <a:ext cx="1169134" cy="316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CMFT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1C2693-E056-4FCB-B029-3A08026D0F83}"/>
              </a:ext>
            </a:extLst>
          </p:cNvPr>
          <p:cNvSpPr/>
          <p:nvPr/>
        </p:nvSpPr>
        <p:spPr>
          <a:xfrm>
            <a:off x="7585798" y="1635411"/>
            <a:ext cx="1289754" cy="4278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4C4F93-A871-4EB0-AC16-9069E4837874}"/>
              </a:ext>
            </a:extLst>
          </p:cNvPr>
          <p:cNvSpPr/>
          <p:nvPr/>
        </p:nvSpPr>
        <p:spPr>
          <a:xfrm>
            <a:off x="7709222" y="4236627"/>
            <a:ext cx="1169134" cy="4278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RDUH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DE1091-4D8D-4CEE-94A4-2D0E6A02C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01" y="4402814"/>
            <a:ext cx="1635854" cy="225693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92CCD05-39B4-4F91-B28D-2E828657A00A}"/>
              </a:ext>
            </a:extLst>
          </p:cNvPr>
          <p:cNvSpPr/>
          <p:nvPr/>
        </p:nvSpPr>
        <p:spPr>
          <a:xfrm>
            <a:off x="1941272" y="4261408"/>
            <a:ext cx="1169134" cy="4278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1974A-6830-4780-99B8-8A5ABA9C1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108" y="4402814"/>
            <a:ext cx="1635853" cy="22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2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F6CF-A309-4D15-BF80-3109E7CA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Moving forwards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ABDF3-94DB-4562-951C-88095107C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8817" y="2586901"/>
            <a:ext cx="3117129" cy="3117129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65958A-A19A-4B7E-8274-2132AF31B7AB}"/>
              </a:ext>
            </a:extLst>
          </p:cNvPr>
          <p:cNvSpPr txBox="1">
            <a:spLocks/>
          </p:cNvSpPr>
          <p:nvPr/>
        </p:nvSpPr>
        <p:spPr>
          <a:xfrm>
            <a:off x="2592925" y="2877847"/>
            <a:ext cx="4038600" cy="19531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i="1" dirty="0"/>
              <a:t>“The secret of change is to focus all of your energy, not on fighting the old, but on building the new.”</a:t>
            </a:r>
          </a:p>
          <a:p>
            <a:pPr marL="0" indent="0" algn="r">
              <a:buNone/>
            </a:pPr>
            <a:r>
              <a:rPr lang="en-GB" sz="2200" dirty="0"/>
              <a:t>Socrates</a:t>
            </a:r>
          </a:p>
        </p:txBody>
      </p:sp>
    </p:spTree>
    <p:extLst>
      <p:ext uri="{BB962C8B-B14F-4D97-AF65-F5344CB8AC3E}">
        <p14:creationId xmlns:p14="http://schemas.microsoft.com/office/powerpoint/2010/main" val="62496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8CE2-A0F4-4610-8FB8-C32E218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976501-1550-4E38-B523-CC94CEEA4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782" y="2448887"/>
            <a:ext cx="2336805" cy="16677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CF201-69E7-4A89-8304-4DCCE8EE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05" y="2377165"/>
            <a:ext cx="2336806" cy="2681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1D7D91-A093-49A1-944B-E1539F21C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888" y="4269995"/>
            <a:ext cx="2018021" cy="19555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AB9EA4-1C2D-4A8B-BED3-F5AA39421F4F}"/>
              </a:ext>
            </a:extLst>
          </p:cNvPr>
          <p:cNvSpPr/>
          <p:nvPr/>
        </p:nvSpPr>
        <p:spPr>
          <a:xfrm>
            <a:off x="2731741" y="1984235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Rehab Matters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AE59B-DEA1-4C12-B669-92503E9CDB51}"/>
              </a:ext>
            </a:extLst>
          </p:cNvPr>
          <p:cNvSpPr/>
          <p:nvPr/>
        </p:nvSpPr>
        <p:spPr>
          <a:xfrm>
            <a:off x="4584582" y="5362600"/>
            <a:ext cx="914400" cy="335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6EF2A-617C-4B75-AE46-A5ECAC84C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909" y="4652835"/>
            <a:ext cx="2053682" cy="21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853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1267</TotalTime>
  <Words>151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Vijay Selvaraj</vt:lpstr>
      <vt:lpstr>My First ever Job in NHS</vt:lpstr>
      <vt:lpstr>PowerPoint Presentation</vt:lpstr>
      <vt:lpstr>Communication </vt:lpstr>
      <vt:lpstr>How to get back to my passion</vt:lpstr>
      <vt:lpstr>PowerPoint Presentation</vt:lpstr>
      <vt:lpstr>Legacy- Lynchpin-Empathetic Leader </vt:lpstr>
      <vt:lpstr>Moving forwards </vt:lpstr>
      <vt:lpstr>PowerPoint Presentation</vt:lpstr>
      <vt:lpstr>My Contributions</vt:lpstr>
      <vt:lpstr>Additional Resources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Selvaraj Vijayakumar (Royal Devon and Exeter Foundation Trust)</dc:creator>
  <cp:lastModifiedBy>Mindy Dalloway</cp:lastModifiedBy>
  <cp:revision>35</cp:revision>
  <dcterms:created xsi:type="dcterms:W3CDTF">2023-12-14T09:56:23Z</dcterms:created>
  <dcterms:modified xsi:type="dcterms:W3CDTF">2024-11-12T13:30:23Z</dcterms:modified>
</cp:coreProperties>
</file>